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AA9C-1A11-4DB4-9D58-DF5F40583A95}" type="datetimeFigureOut">
              <a:rPr lang="pt-BR" smtClean="0"/>
              <a:t>21/01/2016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B85E-D50B-44BD-B1F4-7ED8AE2F1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10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AA9C-1A11-4DB4-9D58-DF5F40583A95}" type="datetimeFigureOut">
              <a:rPr lang="pt-BR" smtClean="0"/>
              <a:t>21/01/2016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B85E-D50B-44BD-B1F4-7ED8AE2F1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8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75589"/>
      </p:ext>
    </p:extLst>
  </p:cSld>
  <p:clrMapOvr>
    <a:masterClrMapping/>
  </p:clrMapOvr>
  <p:transition spd="med" advClick="0" advTm="6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4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4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6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3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5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86271"/>
      </p:ext>
    </p:extLst>
  </p:cSld>
  <p:clrMapOvr>
    <a:masterClrMapping/>
  </p:clrMapOvr>
  <p:transition spd="med" advClick="0" advTm="2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0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4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07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18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7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6643"/>
      </p:ext>
    </p:extLst>
  </p:cSld>
  <p:clrMapOvr>
    <a:masterClrMapping/>
  </p:clrMapOvr>
  <p:transition spd="med" advTm="2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06763"/>
      </p:ext>
    </p:extLst>
  </p:cSld>
  <p:clrMapOvr>
    <a:masterClrMapping/>
  </p:clrMapOvr>
  <p:transition spd="med" advTm="2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2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canto superior direito, clique em acessar...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1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6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Personalizar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 canto superior direito, clique em acessar...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Priscila Almeida</dc:creator>
  <cp:lastModifiedBy>Priscila Almeida</cp:lastModifiedBy>
  <cp:revision>1</cp:revision>
  <dcterms:created xsi:type="dcterms:W3CDTF">2016-01-21T03:24:52Z</dcterms:created>
  <dcterms:modified xsi:type="dcterms:W3CDTF">2016-01-21T03:24:52Z</dcterms:modified>
</cp:coreProperties>
</file>