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tags/tag3.xml" ContentType="application/vnd.openxmlformats-officedocument.presentationml.tags+xml"/>
  <Override PartName="/ppt/ink/inkAction7.xml" ContentType="application/vnd.ms-office.inkAction+xml"/>
  <Override PartName="/ppt/tags/tag4.xml" ContentType="application/vnd.openxmlformats-officedocument.presentationml.tags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tags/tag5.xml" ContentType="application/vnd.openxmlformats-officedocument.presentationml.tags+xml"/>
  <Override PartName="/ppt/ink/inkAction22.xml" ContentType="application/vnd.ms-office.inkAction+xml"/>
  <Override PartName="/ppt/ink/inkAction23.xml" ContentType="application/vnd.ms-office.inkAction+xml"/>
  <Override PartName="/ppt/ink/inkAction24.xml" ContentType="application/vnd.ms-office.inkAction+xml"/>
  <Override PartName="/ppt/ink/inkAction25.xml" ContentType="application/vnd.ms-office.inkAction+xml"/>
  <Override PartName="/ppt/ink/inkAction26.xml" ContentType="application/vnd.ms-office.inkAction+xml"/>
  <Override PartName="/ppt/ink/inkAction27.xml" ContentType="application/vnd.ms-office.inkAction+xml"/>
  <Override PartName="/ppt/ink/inkAction28.xml" ContentType="application/vnd.ms-office.inkAction+xml"/>
  <Override PartName="/ppt/ink/inkAction29.xml" ContentType="application/vnd.ms-office.inkAction+xml"/>
  <Override PartName="/ppt/ink/inkAction30.xml" ContentType="application/vnd.ms-office.inkAction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91" r:id="rId32"/>
    <p:sldId id="292" r:id="rId33"/>
    <p:sldId id="293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33" r:id="rId54"/>
    <p:sldId id="334" r:id="rId55"/>
    <p:sldId id="335" r:id="rId5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>
        <a:font>
          <a:latin typeface="Palatino"/>
          <a:ea typeface="Palatino"/>
          <a:cs typeface="Palatino"/>
        </a:font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Palatino"/>
          <a:ea typeface="Palatino"/>
          <a:cs typeface="Palatino"/>
        </a:font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n" i="off">
        <a:font>
          <a:latin typeface="Palatino"/>
          <a:ea typeface="Palatino"/>
          <a:cs typeface="Palatino"/>
        </a:font>
        <a:srgbClr val="7B867F">
          <a:alpha val="92000"/>
        </a:srgbClr>
      </a:tcTxStyle>
      <a:tcStyle>
        <a:tcBdr>
          <a:left>
            <a:ln w="12700" cap="flat">
              <a:solidFill>
                <a:srgbClr val="79A0AF"/>
              </a:solidFill>
              <a:prstDash val="solid"/>
              <a:miter lim="400000"/>
            </a:ln>
          </a:left>
          <a:right>
            <a:ln w="12700" cap="flat">
              <a:solidFill>
                <a:srgbClr val="79A0AF"/>
              </a:solidFill>
              <a:prstDash val="solid"/>
              <a:miter lim="400000"/>
            </a:ln>
          </a:right>
          <a:top>
            <a:ln w="12700" cap="flat">
              <a:solidFill>
                <a:srgbClr val="79A0AF"/>
              </a:solidFill>
              <a:prstDash val="solid"/>
              <a:miter lim="400000"/>
            </a:ln>
          </a:top>
          <a:bottom>
            <a:ln w="12700" cap="flat">
              <a:solidFill>
                <a:srgbClr val="79A0AF"/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/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>
          <a:latin typeface="Palatino"/>
          <a:ea typeface="Palatino"/>
          <a:cs typeface="Palatino"/>
        </a:font>
        <a:srgbClr val="F5F5E9"/>
      </a:tcTxStyle>
      <a:tcStyle>
        <a:tcBdr>
          <a:left>
            <a:ln w="12700" cap="flat">
              <a:solidFill>
                <a:srgbClr val="79A0AF"/>
              </a:solidFill>
              <a:prstDash val="solid"/>
              <a:miter lim="400000"/>
            </a:ln>
          </a:left>
          <a:right>
            <a:ln w="12700" cap="flat">
              <a:solidFill>
                <a:srgbClr val="79A0AF"/>
              </a:solidFill>
              <a:prstDash val="solid"/>
              <a:miter lim="400000"/>
            </a:ln>
          </a:right>
          <a:top>
            <a:ln w="12700" cap="flat">
              <a:solidFill>
                <a:srgbClr val="79A0AF"/>
              </a:solidFill>
              <a:prstDash val="solid"/>
              <a:miter lim="400000"/>
            </a:ln>
          </a:top>
          <a:bottom>
            <a:ln w="12700" cap="flat">
              <a:solidFill>
                <a:srgbClr val="79A0AF"/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/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Palatino"/>
          <a:ea typeface="Palatino"/>
          <a:cs typeface="Palatino"/>
        </a:font>
        <a:srgbClr val="F5F5E9"/>
      </a:tcTxStyle>
      <a:tcStyle>
        <a:tcBdr>
          <a:left>
            <a:ln w="12700" cap="flat">
              <a:solidFill>
                <a:srgbClr val="79A0AF"/>
              </a:solidFill>
              <a:prstDash val="solid"/>
              <a:miter lim="400000"/>
            </a:ln>
          </a:left>
          <a:right>
            <a:ln w="12700" cap="flat">
              <a:solidFill>
                <a:srgbClr val="79A0AF"/>
              </a:solidFill>
              <a:prstDash val="solid"/>
              <a:miter lim="400000"/>
            </a:ln>
          </a:right>
          <a:top>
            <a:ln w="12700" cap="flat">
              <a:solidFill>
                <a:srgbClr val="79A0AF"/>
              </a:solidFill>
              <a:prstDash val="solid"/>
              <a:miter lim="400000"/>
            </a:ln>
          </a:top>
          <a:bottom>
            <a:ln w="12700" cap="flat">
              <a:solidFill>
                <a:srgbClr val="79A0AF"/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/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alatino"/>
          <a:ea typeface="Palatino"/>
          <a:cs typeface="Palatino"/>
        </a:font>
        <a:srgbClr val="F5F5E9"/>
      </a:tcTxStyle>
      <a:tcStyle>
        <a:tcBdr>
          <a:left>
            <a:ln w="12700" cap="flat">
              <a:solidFill>
                <a:srgbClr val="79A0AF"/>
              </a:solidFill>
              <a:prstDash val="solid"/>
              <a:miter lim="400000"/>
            </a:ln>
          </a:left>
          <a:right>
            <a:ln w="12700" cap="flat">
              <a:solidFill>
                <a:srgbClr val="79A0AF"/>
              </a:solidFill>
              <a:prstDash val="solid"/>
              <a:miter lim="400000"/>
            </a:ln>
          </a:right>
          <a:top>
            <a:ln w="12700" cap="flat">
              <a:solidFill>
                <a:srgbClr val="79A0AF"/>
              </a:solidFill>
              <a:prstDash val="solid"/>
              <a:miter lim="400000"/>
            </a:ln>
          </a:top>
          <a:bottom>
            <a:ln w="12700" cap="flat">
              <a:solidFill>
                <a:srgbClr val="79A0AF"/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/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5E1"/>
          </a:solidFill>
        </a:fill>
      </a:tcStyle>
    </a:wholeTbl>
    <a:band2H>
      <a:tcTxStyle/>
      <a:tcStyle>
        <a:tcBdr/>
        <a:fill>
          <a:solidFill>
            <a:srgbClr val="FCF3F1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795B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795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795B"/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1"/>
    <p:restoredTop sz="94632"/>
  </p:normalViewPr>
  <p:slideViewPr>
    <p:cSldViewPr snapToGrid="0" snapToObjects="1">
      <p:cViewPr>
        <p:scale>
          <a:sx n="24" d="100"/>
          <a:sy n="24" d="100"/>
        </p:scale>
        <p:origin x="2736" y="100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act:action type="add" startTime="44199">
    <iact:property name="dataType"/>
    <iact:actionData xml:id="d0">
      <inkml:trace xmlns:inkml="http://www.w3.org/2003/InkML" xml:id="stk0" contextRef="#ctx0" brushRef="#br0">20563 16268 0,'0'0'76,"-37"-19"-76,-1 0 0,-38 0 0,-18-19 0,-1 20 0,19-1 0,1 0 0,-1 0 0,-19 0 8,-75 0 2,0 19-3,-19 0 3,56 0-3,1 19 2,-38 0-1,-1 19 1,1-1 0,19 20-1,-1 19 1,58-1-1,-39 39 0,-18-20 1,-19 19 0,-1-37-1,39-1 1,18 1-1,-56 56 1,19 0-1,18 0 4,1 1-7,0-20 1,37-19 3,38-18 0,0 56-1,1 0 1,18 38-1,0-19 2,19-37-3,0-20 2,-19 38 0,1 38 1,18 0-3,0 0 4,19-19-5,19-56 6,-19 18-7,0 38 7,19 76-8,-1-57 8,1-57-7,0-38 7,19 58-7,0-1 6,19 38-5,18 19 5,-18-38-4,19-19 3,18-19-4,1-18 4,19 18-3,-20 19 3,20 0-3,-1-18 3,20-20-3,37 19 3,-19-37-2,-18-38 0,-39-1 0,1 1 1,18 19-1,39 0 1,18-1 0,0-18-1,19-19 1,-18 0-1,18 0 0,-19 0 1,0-19 0,-37-19-1,-1 19 0,19 0 1,20-19-1,-1 0 1,19-19-1,-56 0 1,-1 1-1,0 18 1,39-19 3,-20 0-7,-37 0 7,-1-56-7,1-19 7,-1-57-7,-37 75 6,-1 1-5,20-19 5,-19 56-5,37-56 5,-37 18-5,0-18 5,-1-38-5,-18 19 5,0 18-4,0 20 2,-20 18-2,20-56 3,19-113-3,-38 75 3,-19 37-3,-1 20 2,20-19-1,-19-19 1,0-19-1,-19-19 1,-19 38-1,0 57 0,19 18 1,-19-18-1,0-39 1,1-37-1,-20-56 1,0 112 0,19 39-1,0-1 1,-38-37-1,1 19 0,18 18 1,-38-56 0,19 56-1,-18-18 0,18 18 2,-38-18-2,1 18 2,37 20-3,19 18 2,0 0-2,-19-18 6,-18-1-8,-20 0 7,-18 1-7,-20-20 6,20 38-6,-39-37 7,20 37-6,0-19 4,-20 1-4,1-1 5,0 19-5,18 1 5,20-20-4,-20 57 2,-18 19-2,-19-57 3,-20 38-2,1 0 1,19-19-1,19 19 1,-20 0-2,1 19 2,19 0-1,37 0 1,-18 19-1,-1 18 1,-37 20-1,19-1 1,-1 1-1,1-1 1,19 1-1,-1-19 1,-37 18-1,19 20 0,37-20 1,1 19 1,18 20-3,19-1 1,20-18 1,18-1 0,0 0-1,-19 1 1,0 18 0,20-37-1,-20 56 1,19-19-2,0 0 2,19 1-1,0 18 4,0 0-6,0 0 6,1 38-7,18 0 6,18-38-5,1-37 5,0 37-5,0-19 5,19 95-5,-19-95 4,38 57-4,-19-75 6,-1-1-6,-18-18 4,38 56-3,0 0 3,18 19-3,1 0 2,19-37-1,18-1 1,1-38-2,-1-18 3,20 19-2,37 18 1,0-18-1,0 18 0,-18-18 1,-20-1-1,1 1 1,18-20-1,19 1 0,19 19 1,20-20-1,-1-18 1,19-19 0,0 19-1,-38-20 1,-76-18-1,58 0 1,56 0-1,0 0 1,-38-18-1,19-1 0,-19-19 1,-19-19 1,-18 1-2,-39 18 3,20-38-6,-20-18 7,-18 18-7,18 1 7,20-20-7,18 1 7,-37 18-7,-1-56 6,20-57-5,-1 1 5,-75 112-5,-1-18 5,1 18-5,19-37 4,-19 18-3,-20-18 3,1-57-3,-19 38 3,0 0-3,-19-1 3,0 1-3,0-94 2,-19 37 0,-19 19-1,1 57 0,-1 18 1,-19-37-1,-19-57 1,20 38-1,-1 0 1,0 19 0,-19 37-1,1 20 1,-20-39-1,-18 20 0,-1-38 1,19 0-1,1 18 1,37 39-1,-19 18 1,-37-37 0,-19 37-1,-1 0 1,1 1-1,-20-1 0,-18-18 1,38 37-1,-39-38 1,20 1 2,19 37-5,-1 0 6,1 0-7,-1 1 6,-37 37-5,0-38 5,0 38-5,-1 0 5,1 19-5,-19 19 4,0-1-3,-1 20 3,20 18-4,0 1 5,-19 0-4,-19-1 3,-19 57-3,-19 38 2,19-19-1,-57 76 0,76-57 0,56 75 1,1 152-1,-38 18 2,0 76-2,94-207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act:action type="add" startTime="7330">
    <iact:property name="dataType"/>
    <iact:actionData xml:id="d0">
      <inkml:trace xmlns:inkml="http://www.w3.org/2003/InkML" xml:id="stk0" contextRef="#ctx0" brushRef="#br0">35282 15022 0,'0'0'6,"0"0"3,0 0-1,0 0 1,0 0-1,0 0 0,0 0 1,0 0-1,0 0 1,0 0 2,0 0-5,0 0 5,0 0-5,0 0 5,0 0-5,0 0 5,0 0-5,0 0 4,0 0-3,0 0 4,0 0-5,-19 18 4,19-18-3,-19 19 3,19-19-3,-19 19 3,19-19-3,-19 19 2,19-19-1,-19 19 1,19-19-1,-19 19 1,19-19-1,0 0 0,-19 19 1,0 0-1,19-19 1,-19 18-1,19-18 1,-19 19-1,-18 0 1,18-19 0,-19 0-1,0 0 0,0 0 1,0 19-1,1 0 1,-1 0 0,0 0 1,0 0-3,0 0 6,0-1-8,1 1 6,-20 0-5,19 0 6,0 0-7,19 0 6,0 0-7,-19 0 9,20 18-9,-1-18 8,-19 19-6,0-19 5,0 19-5,0-19 5,-18-1-6,-1 20 6,0-19-5,0 0 5,0 0-5,-18 0 5,18 0-5,0 0 5,1-1-5,18 1 5,0 0-4,0 0 2,0 0-1,0-19 1,1 0-1,-1 0 1,0 0-1,0 0 0,0 19 0,-19 0 2,-18-19-2,-1 19 0,0-19 0,1 19 2,-1-19-2,19 18 0,1-18 0,18 0 1,0 0-1,19 0 2,0 19-3,0 0 3,19-19-2,-19 0 1,19 0-2,-19 0 2,19 0 0,0 0-1,-19 19 1,19-19-1,0 0 0,-19 19 1,19-19 3,-18 0-7,18 0 4</inkml:trace>
    </iact:actionData>
  </iact:action>
  <iact:action type="add" startTime="8890">
    <iact:property name="dataType"/>
    <iact:actionData xml:id="d1">
      <inkml:trace xmlns:inkml="http://www.w3.org/2003/InkML" xml:id="stk1" contextRef="#ctx0" brushRef="#br0">34865 15380 0,'0'0'9,"0"0"-3,0 0 4,0 0-3,0 0 3,0 0-3,0 0 3,0 0-3,0 0 2,0 0-1,-37 0 1,-1 19-1,0-19 1,0 19-1,-19 0 0,1 0 1,18 0-1,0 0 1,0 0 0,0 18-1,0-18 0,-37 38 2,18-38-1,-19 0 1,1 18-3,-20 20 2,0-19-1,1 0 4,-1-20-6,20 1 5,18 0-6,0 0 6,19 0-5,0 0 6,-18 0-7,-1 0 6,-19 0-5,1-1 5,-20 20-5,19-19 6,1 0-6,-20 19 5,38-19-6,19-1 6,1 1-7,-1-19 8,0 19-7,0 0 7,0 0-7,0 0 6,-18 19-4,-1-1 3,0 1-3,-37 0 2,18-19 0,-19 19-1,1-1-1,-1-18 3,1 0-3,-1 0 3,-19 0-2,-18 19 0,0-19 1,-39 37 0,39-37-2,37 0 2,39 0-1,-20 0 1,0 0 0,-18 18-1,18-18 1,76-19-1</inkml:trace>
    </iact:actionData>
  </iact:action>
  <iact:action type="add" startTime="10069">
    <iact:property name="dataType"/>
    <iact:actionData xml:id="d2">
      <inkml:trace xmlns:inkml="http://www.w3.org/2003/InkML" xml:id="stk2" contextRef="#ctx0" brushRef="#br0">34657 15796 0,'0'0'7,"0"0"1,0 0 1,-19 19-1,1 0 1,-20-1 0,0 1 2,0 0-5,19 0 5,0 0-5,-19-19 4,1 0-4,-1 19 6,0 0-7,-19 0 6,-37 0-3,-20-1 2,-18 1-2,-20-19 1,39 0-2,37 0 3,-19 19-4,-37 0 4,-38 0-3,0 0 3,37 0-3,38 0 4,20-1-4,-1 20 2,-37 0 0,-39 19 0,1-20-1,0 1 0,-1 19 0,58-38 0,-39 19 2,1-1-2,-1 1 2,-37 0-3,0-19 4,56 18-5,39-18 6,18 19-7,0 0 7,-18 0-7,-39-1 7,-18-18-7,-20 0 7,20 0-8,37 0 9,20 0-9,-20-19 8,-37 19-6,18 0 5,-18-19-6,18 19 7,1-1-8,18-18 7,19 0-4,20 0 4,-1 0-5,0 19 4,-19 0-4,-18 0 5,-1 0-5,1-19 4,-1 0-3,0 0 3,1 19-3,-1-19 3,20 19-3,-1 0 3,-19-1-2,-18-18 1,-1 19-1,20 0 0,-1 0 0,1-19 2,18 19-2,19-19-1,0 0 2,20 19 1,-20 0-2,-19 0 0,-19 18 1,-37-37 0,0 19-2,-39 19 1,1 19 1,170-57-1</inkml:trace>
    </iact:actionData>
  </iact:action>
  <iact:action type="add" startTime="12080">
    <iact:property name="dataType"/>
    <iact:actionData xml:id="d3">
      <inkml:trace xmlns:inkml="http://www.w3.org/2003/InkML" xml:id="stk3" contextRef="#ctx0" brushRef="#br0">246 15210 0,'0'0'6,"0"0"3,0 0-1,0 0 1,0 0-1,0 0 1,0 0-1,0 0 1,0 0-1,0 0 1,0 0 0,18 19-1,20 0 1,-38-19-1</inkml:trace>
    </iact:actionData>
  </iact:action>
  <iact:action type="add" startTime="12393">
    <iact:property name="dataType"/>
    <iact:actionData xml:id="d4">
      <inkml:trace xmlns:inkml="http://www.w3.org/2003/InkML" xml:id="stk4" contextRef="#ctx0" brushRef="#br0">2118 16476 0,'0'0'8,"0"0"3,0 0-5,0 0 4,38 0-3,19 0 3,38 0-3,-95 0 3</inkml:trace>
    </iact:actionData>
  </iact:action>
  <iact:action type="add" startTime="12649">
    <iact:property name="dataType"/>
    <iact:actionData xml:id="d5">
      <inkml:trace xmlns:inkml="http://www.w3.org/2003/InkML" xml:id="stk5" contextRef="#ctx0" brushRef="#br0">4162 16929 0,'0'0'6,"0"0"4,0 0-2,0 0 1,37 0-1,-37 0 0</inkml:trace>
    </iact:actionData>
  </iact:action>
  <iact:action type="add" startTime="12879">
    <iact:property name="dataType"/>
    <iact:actionData xml:id="d6">
      <inkml:trace xmlns:inkml="http://www.w3.org/2003/InkML" xml:id="stk6" contextRef="#ctx0" brushRef="#br0">5505 17004 0,'0'0'6,"0"0"4,0 0-3,38 0 2,94-18-1,-132 18 1</inkml:trace>
    </iact:actionData>
  </iact:action>
  <iact:action type="add" startTime="13091">
    <iact:property name="dataType"/>
    <iact:actionData xml:id="d7">
      <inkml:trace xmlns:inkml="http://www.w3.org/2003/InkML" xml:id="stk7" contextRef="#ctx0" brushRef="#br0">8115 17099 0,'0'0'6,"0"0"3,0 0-1,0 0 1,38 19-1,38 0 1,19 37-1,18-37 2,19 0-2,-37-38 5,0 19-9,-95 0 7</inkml:trace>
    </iact:actionData>
  </iact:action>
  <iact:action type="add" startTime="13304">
    <iact:property name="dataType"/>
    <iact:actionData xml:id="d8">
      <inkml:trace xmlns:inkml="http://www.w3.org/2003/InkML" xml:id="stk8" contextRef="#ctx0" brushRef="#br0">10386 17439 0,'0'0'7,"0"0"1,37 19 1,20 0-1,19 18 0,-19 1 1,-1-19 0,1 0-1,19 0 1,18-19 0,-94 0 0</inkml:trace>
    </iact:actionData>
  </iact:action>
  <iact:action type="add" startTime="13525">
    <iact:property name="dataType"/>
    <iact:actionData xml:id="d9">
      <inkml:trace xmlns:inkml="http://www.w3.org/2003/InkML" xml:id="stk9" contextRef="#ctx0" brushRef="#br0">12580 17798 0,'0'0'6,"0"0"3,0 0-1,0 0 3,0 0-4,0 0 3,38 0-3,56-38 3,20-19-3,-114 57 3</inkml:trace>
    </iact:actionData>
  </iact:action>
  <iact:action type="add" startTime="13736">
    <iact:property name="dataType"/>
    <iact:actionData xml:id="d10">
      <inkml:trace xmlns:inkml="http://www.w3.org/2003/InkML" xml:id="stk10" contextRef="#ctx0" brushRef="#br0">14756 17477 0,'0'0'8,"0"0"1,0 0-1,19 18 1,56 1-1,20 0 1,37 19-1,-37-19 1,18-38 0,39-19 0,-1-18-1,-151 56 0</inkml:trace>
    </iact:actionData>
  </iact:action>
  <iact:action type="add" startTime="13992">
    <iact:property name="dataType"/>
    <iact:actionData xml:id="d11">
      <inkml:trace xmlns:inkml="http://www.w3.org/2003/InkML" xml:id="stk11" contextRef="#ctx0" brushRef="#br0">17915 17590 0,'0'0'8,"0"0"1,0 0-2,19 19 3,0 0-3,19-1 3,37 1-3,39-19 3,-114 0-3</inkml:trace>
    </iact:actionData>
  </iact:action>
  <iact:action type="add" startTime="14204">
    <iact:property name="dataType"/>
    <iact:actionData xml:id="d12">
      <inkml:trace xmlns:inkml="http://www.w3.org/2003/InkML" xml:id="stk12" contextRef="#ctx0" brushRef="#br0">20355 17911 0,'0'0'7,"0"0"1,0 0 1,19 0 0,57 19-1,0 0 1,37 0-1,20 18 0,37-18 2,-170-19-2</inkml:trace>
    </iact:actionData>
  </iact:action>
  <iact:action type="add" startTime="14449">
    <iact:property name="dataType"/>
    <iact:actionData xml:id="d13">
      <inkml:trace xmlns:inkml="http://www.w3.org/2003/InkML" xml:id="stk13" contextRef="#ctx0" brushRef="#br0">23193 18100 0,'0'0'7,"0"0"1,0 0 3,38 19-5,0-1 5,18-18-5,20 0 5,38 0-5,18-37 4,-132 37-3</inkml:trace>
    </iact:actionData>
  </iact:action>
  <iact:action type="add" startTime="14670">
    <iact:property name="dataType"/>
    <iact:actionData xml:id="d14">
      <inkml:trace xmlns:inkml="http://www.w3.org/2003/InkML" xml:id="stk14" contextRef="#ctx0" brushRef="#br0">25444 18005 0,'0'0'6,"0"0"3,0 0-1,38 0 1,95 0-1,37-19 1,-38 1 0,39-20 0,56-19 1,-227 57-3</inkml:trace>
    </iact:actionData>
  </iact:action>
  <iact:action type="add" startTime="14865">
    <iact:property name="dataType"/>
    <iact:actionData xml:id="d15">
      <inkml:trace xmlns:inkml="http://www.w3.org/2003/InkML" xml:id="stk15" contextRef="#ctx0" brushRef="#br0">28850 17155 0,'0'0'7,"0"0"1,18 0 0,115 19 1,207-56 2,-37 18-4,-303 19 5</inkml:trace>
    </iact:actionData>
  </iact:action>
  <iact:action type="add" startTime="31585">
    <iact:property name="dataType"/>
    <iact:actionData xml:id="d16">
      <inkml:trace xmlns:inkml="http://www.w3.org/2003/InkML" xml:id="stk16" contextRef="#ctx0" brushRef="#br1">14585 21801 0,'0'0'8,"0"0"0,0 0 1,0 0-1,0 0 1,0 0-1,0 0 1,0 0-1,0 0 1,0 0-1,0 0 1,0 0 0,0 0-1,0 0 1,0 0-1,0 0 1,0 0-1,19 19 1,0 0-1,0 0 1,0 0-1,19 0 1,-19-1 0,19 1 0,-1 0-1,20 19 2,-19 0-3,0-19 3,0 0-3,0-1 3,-1 1-2,1 0 3,0 0-5,0 0 5,0 0-5,-19 0 5,-19-19-5,19 19 3,-19-19-2,18 18 2,1 1 0,-19-19-1,0 0 0,19 19 0,0 0 1,-19-19 0,19 19-1,19 0 2,-19 0-3,0 0 1,0 0 1,19 18 0,-19 1-1,-1 0 1,1 0-1,0-1 1,0 20-1,0 0 2,0-1-2,0-18 1,0 0-2,0 19 2,-19-20 0,0 1-1,19-19 1,-19-19-1,0 38 4,0-38-7,0 0 7,0 0-7,0 0 6,0 19-5,0-19 5,0 37-4,0-37 3,0 19-4,0 0 5,0-19-4,0 38 3,0-38-3,0 0 2,0 19-1,0-19 1,0 0-1,-19 19 0,19 0 1,0-1-1,-19 1 1,0 19 0,0 19 0,0-19 0,0-1-2,-19 20 3,1-19-3,-1 0 2,0-1-1,0 1 0,19-19 1,0 19-1,0-19 2,0 18-1,-19-18-1,38-19 0</inkml:trace>
    </iact:actionData>
  </iact:action>
  <iact:action type="add" startTime="33767">
    <iact:property name="dataType"/>
    <iact:actionData xml:id="d17">
      <inkml:trace xmlns:inkml="http://www.w3.org/2003/InkML" xml:id="stk17" contextRef="#ctx0" brushRef="#br1">15134 22349 0,'0'0'8,"0"0"-1,0 0 2,0 0-1,0 0 1,0 0-1,0 0 1,0 0-1,0 0 1,0 0 0,0 0-1,-38-19 1,-19 0-1,-18 0 1,-1 0-1,0 0 1,20 0-1,-1 1 1,19-1-1,0 0 4,-19 0-4,-18-19 4,-1 19-8,-18-18 8,-1-1-7,0 0 6,20 19-4,-1 0 4,0-19-5,1 20 4,18-1-3,-19 0 3,19 19-4,1 0 5,-1 0-5,0 0 4,-18 19-3,18-19 3,19 19-2,-19-1 1,0 1-1,20 0 0,-20 0 1,0 19 0,0 0 0,-18 18-1,37-18 1,0 0-1,19-19 1,0 0-1,-19 18 2,0 1-3,1 0 5,18 0-6,0-19 5,-19 37-6,0 1 3,0 18 1,0 1-2,20 18 2,-1-18 0,0-1 0,19-18 1,0 19-4,-19-20 6,19 20-7,0-20 6,0 1-5,0 0 5,19-1-5,0 1 5,0 0-5,-1-1 4,20 39-3,0-38 3,0 18-2,-19-37 1,0 0-1,19-1 0,18 1 2,20 0-2,0 0 0,-1-1 1,20 1 0,-19-19-1,-1 0 0,1 0 2,19 0-2,18 0 1,20 0-1,-20-1 1,19 1-2,1-19 2,-1 0-1,-56 0 1,-19-19 0,0 19-1,37-18 5,1-1-8,18 19 7,1-19-7,-20 0 6,20 0-6,-20 0 7,-18 0-6,-19 0 4,18-18-4,1-20 5,0-38-3,-19-37 1,-1 19-1,-37 19 1,0-1-1,0 20 1,0-20-2,0-18 2,-19 18 0,-19 1-2,0-38 2,0 56 0,-19-37-1,1 37 1,-1 20-1,-19-1 1,-19 0-1,-37-18 1,-20 18-1,-37-18 2,38 18-3,37 38 3,-37-19-1,-76 38-1,-1 19 1,1 38-1,38-19 2,-19-1-3,-38 20 5,19 19-8,56 18 9,39-18-8,-1 18 6,1 0-5,18-18 5,39-19-5,18-1 5,19-18-5,0-19 4,0 19-3,19 0 3,0-1-3,38 39 2,0-20-1,18 20 2,20 18-3,0-18 2,-1-19-1,39 37 2,-1-37-3,39-38 3,18 0-3,0-19 3,57 18-3,-38-18 2,-18-37 1,-20-20-3,0 0 3,20-18-3,56-20 3,19 1-3,-114 18 3,-18 1-2,37-57 0,-19-19 1,1-1-2,-1 20 3,-37 0 2,-20 19-8,-18-1 8,-19-18-7,-19-19 7,-19 38-6,-19 37 5,-19-18-5,0 37 4,-37 1-4,-20-1 5,19 19-3,1 19 1,-1 0-2,-18 1 3,-77-1-4,-56 38 5,38-1-4,57 20 2,37 19-1,-37 56 1,-39 57-1,-37 19 1,38-76-1,56-18 0,20-20 1,-1 20-1,-18 75 1,18 0-1,38-57 1,20-19-1,-1-18 1,19-19 0,0 18 0,19 19 0,19-18-2,19 18 3,18-18-3,20 0 2,19 18-1,-1-37 2,39-20-2,-1 1 0,1 0 4,-1-19-7,-37-38 7,56-57-6,0-37 4,20 0-3,-1 18 3,-19 1-3,-37-19 3,56-57-4,-75-19 5,-39 57-3,1 18 0,-19 20 1,-38 18-1,0-37 1,-19 19-1,-19-39 1,0 39-2,-18 0 2,-20 18-1,0 38 1,0 0 0,-37-18-1,-19 37 2,18 0-3,19 19 2,1 19-1,-20 19 2,1-1-3,-1 20 2,-18 19-1,18-20 1,1 20 2,37-19-4,19-20 4,1 1-5,18-19 5,0 0-5,19 0 5,0 0-6,0 18 7,19 20-6,0 19 5,19-1-5,19 38 4,19 1-3,0-39 4,-1-18-5,1 0 4,38 18-3,-20-37 3,-18 0-2,-57-38 0</inkml:trace>
    </iact:actionData>
  </iact:action>
  <iact:action type="add" startTime="38181">
    <iact:property name="dataType"/>
    <iact:actionData xml:id="d18">
      <inkml:trace xmlns:inkml="http://www.w3.org/2003/InkML" xml:id="stk18" contextRef="#ctx0" brushRef="#br1">2251 22198 0,'0'0'9,"0"0"-2,0 0 2,0 0-1,0 0 1,-19 19-1,0-1 1,19-18 0,-19 19-1,0 0 2,0 0-3,0-19 4,19 0-5,-19 0 5,19 0-5,-19 0 5,19 0-5,0 0 5,0 0-4,-18 0 3,18 0-3,0 0 3,0 0-3,0 0 2,0 0-1,0 0 1,0 0-1,0 0 1,0 0-1,0 0 1,0 0-1,0 0 1,0 0-1,0 0 1,0 0-1,0 0 1,0 19-1,18 0 1,1 0-1,0 0 1,0 0 0,19-1-1,0 1 1,0 0-1,0 0 1,-1 0-1,1 0 1,0 0-1,0 0 3,0 0-5,-19-1 5,19 1-4,-20 0 5,1 0-7,0-19 6,19 0-5,0 19 5,-19-19-5,38 19 4,-20 0-2,20 0 1,0-1-1,0 1 1,-1 0-2,1 0 2,-19-19-1,0 19 1,0 0-1,0 0 1,-1 0-1,20 0 2,-19-1-3,0 1 2,-19 0 0,0 0-1,0 0 2,-1 0-3,-18-19 2,38 19-1,-38-19 1,0 0-1,19 19 1,-19-19-1,19 19 1,0-1 0,0-18 0,0 19-1,0 0 3,19 0-5,18-19 6,20 19-7,0 0 6,37 0-4,-18 0 3,-1-19-4,-18 18 5,0-18-5,-38 0 4,18 0-3,20 0 3,19 0-3,18 0 3,1 19-2,-20-19 1,20 0-2,-20 0 3,-18 0-2,-38 0 0,0 0 2,18 0-2,20 0 0,19 0 0,56 0 1,0 0 0,-18-19-1,-39 19 1,1 0 0,-19-18 0,18-1-2,58 19 3,-1-19-2,0 19 0,-18 0 1,-58 0 0,-18 0 0,0 0-2,-19 0 3,19 0-3,75-19 5,19 0-7,-18 0 7,18 0-7,-37 19 6,-20 0-4,-37-19 3,37 1-3,20-1 2,18 0-2,1 0 3,-1 0-1,1 0-1,-58 19 1,-18-19-2,0 0 2,37-18-1,1 18 2,19-19-3,18 0 2,-18 19-1,-1 0 1,-18 0 0,18 1-1,20-1 1,18 0-1,0 0 2,-18 0-3,-20 0 3,-37 0-3,0 0 3,-20 1-2,-18-1 1,0 0 2,19 0-5,-1 0 5,20 0-6,0 0 7,18 0-7,1 0 7,0 1-6,-1-1 4,-18 19-3,-19-19 3,-20 19-3,20-19 3,0 19-2,-19-19 1,0 19-1,-19 0 0,-19 0 1,18-19-1,-18 19 0</inkml:trace>
    </iact:actionData>
  </iact:action>
  <iact:action type="add" startTime="40339">
    <iact:property name="dataType"/>
    <iact:actionData xml:id="d19">
      <inkml:trace xmlns:inkml="http://www.w3.org/2003/InkML" xml:id="stk19" contextRef="#ctx0" brushRef="#br1">3991 24294 0,'0'0'6,"0"0"3,0 0 0,0 0-1,0 0 1,19 19-1,38 19 2,0-1-3,-1 1 4,1 0-5,0 0 5,0-1-5,18 1 7,20 0-8,0 0 6,37 0-4,0-20 3,1 1-4,-20 19 4,-18-19-3,-19 0 3,-1 0-3,77 0 3,18 18-2,57 1 1,-76-19-2,-37-19 2,56 0-1,57 19 1,0 0-1,-95-19 2,-56 0-3,0 0 2,37 0-1,58 19 1,56-19 0,-19 0 0,-95 0-1,20 0 1,75 0-1,19 0 0,-57 0 2,-56 0-2,-39-19 1,39 0-1,113 0 2,38-19-3,-95 0 3,-38 1-3,57-20 5,38 0-6,-56 1 4,-1-1-4,-75 38 5,-1-19-5,39 1 4,18-1-3,38-19 3,-19 19-2,-56 20 1,-1-20-2,1 0 3,18 19-3,1-19 3,-20 20-3,1-1 2,-20 0 0,-18 0-1,0 0 1,-20-19-1,1 19 2,0-18-3,19-20 3,37-19-3,-18 1 2,-39 18 0,-18 19-1,0 1 0,0 18 2,0-19-1,-19 19-1,0 0 1,0 0 0,0 0-1,-1 1 1,-18 18-2,0 0 3,19-38-3,-19 38 4</inkml:trace>
    </iact:actionData>
  </iact:action>
  <iact:action type="add" startTime="48595">
    <iact:property name="dataType"/>
    <iact:actionData xml:id="d20">
      <inkml:trace xmlns:inkml="http://www.w3.org/2003/InkML" xml:id="stk20" contextRef="#ctx0" brushRef="#br2">5505 18119 0,'0'0'6,"0"0"4,0 0-2,0 0 1,0 0-1,0 0 1,0 0-1,0 0 1,0 0-1,0 0 1,0 0-1,0 0 1,0 0 0,0 0-1,0 0 1,0 0-1,0 0 3,0 0-5,0 0 5,0 0-5,0 0 5,0 0-5,0 0 5,0 0-4,0 0 3,0 0-3,0 0 3,0 0-3,0 0 2,0 0-1,0 0 1,38 0-1,-1 0 1,1 18-1,38-18 1,0 19-1,18 0 1,-18 0-1,18 19 2,1-19-2,0 0 1,-1 18 0,1-18-1,-1 0 0,20 19 2,-1-19 0,1 19-3,-20-19 5,-18 18-7,-19-37 6,0 19-6,18 0 7,20 0-6,18 0 6,1 0-8,-1 0 9,1 0-7,-19-1 5,-20 1-6,20 0 6,-1-19-5,20 0 5,18 0-5,1 19 4,-1-19-3,1 0 3,-58 0-3,-37 0 3,38 0-3,37 19 3,20 0-2,18-19 1,-18 0-2,-1 19 2,0-19-1,1 0 2,-1 19-3,1-19 2,-1 18 1,19 1-3,-18-19 2,-39 19 0,20-19 0,18 0-2,20 19 3,18 0-3,-19-19 3,20 0-2,-39 19 4,38-19-6,19 19 7,1-19-10,-39-19 9,-38 19-7,39 0 6,18 0-5,19-19 5,-18 0-5,18 19 5,-19 0-5,0 0 5,0 0-5,20 0 5,-58-19-5,-37 19 4,37 0-3,38 19 3,1-38-3,-1 19 3,19-19-2,-38 19 0,-18 0 1,18 0-1,1 0 1,-20 0-1,0 0 1,-56 0-1,-19 0 0,18 0 1,20 19-1,0 0 1,18 0 0,1-19 0,-20-19 1,1 38-4,-1-19 6,1-19-7,-19 38 3,18-19 1,1 19 1,-19-19-3,18 0 3,1 19-3,-20-19 6,20 0-9,-19 0 8,-1 0-7,-18 0 6,-19 0-4,19 0 3,-1 0-3,1 0 3,19 0-4,0 0 5,18-19-5,-18 19 5,18-19-4,1 19 3,0 0-4,-1-19 4,1 19-3,-1 0 3,-18 0-3,19 19 3,-20-19-3,20 19 3,-19-19-2,-1 0 0,1 0 0,0 0 1,-1 0 0,1 0-2,-19 0 3,18 0-3,1 0 3,0 0-3,-1 19 2,20 0 0,-19 0 0,-1-19-1,20 18 1,-1 1-1,1-19 1,0 19 0,-1 0 0,1-19-2,-20 19 4,20 0-4,0 0 4,-20 0-5,1-19 5,0 0-6,-1 0 7,1 0-8,0 0 8,18 19-6,1-19 5,-1 0-5,1 0 5,0 0-5,-20 0 5,20 0-5,0 0 5,-1 18-5,-18-18 4,-1 0-2,20 0 1,-19 0-1,-1 19 1,1 0-2,0-19 2,-20 0 0,20 0-1,-19-19 0,-19 19 1,0 0-1,-1 0 1,1 19-1,0-19 0,0 0 2,0 0-2,0 0 1,18 0 0,1 0-2,-19 19 1,19-19 1,-1 19-1,-18-19 1,19 0-1,-19 19 2,0-19-3,0 0 4,-1 0-4,-18 0 4,19 19-5,0-19 5,-19 0-6,0 0 7,0 0-8,0 0 7,0 0-5,-1 0 6,1 0-5,0 0 3,0 0-4,-19 0 5,0 0-5,0 0 4,0 0-4,0 0 5,0 0-5,0 0 5,0 0-5,0 0 4,0 0-2,0 0 1,0 0-1,0 0 1,0 0-1,0 0 0,0 0 0,0 0 1,0 0-1,0 0 1,0 0 0,0 0 0,0 0-1,0 0 0,0 0 1,0 0-1,19 0 1,-19 0-1,0 0 0,0 0 1,0 0-1,0 0 1,0 0 0,0 0-1,0 0 1,0 0 0,0 0-1,0 0 0,0 0 2,0 0-3,19-19 1,-19 19 1,0 0 3,0 0-7,0 0 7,0 0-7,0 0 6,0 0-5,0 0 6,19-19-7,-19 19 6,0 0-5,19-19 5,-19 0-5,0 0 5,0 0-5,0 1 4,0-1-3,0-19 3,19 0-2,-19 0 1,0 1-1,0-1 0,0 19 0,0 0 1,0-19-1,0 19 1,0 0-1,-19-18 1,0-1-1,0 0 2,0 0-2,0 1 0,19-1 0,-19 0 1,0 0-1,0 1 1,1-39-1,-1 19 2,19 1-3,0 18 2,0 0-1,0-19 1,0 20 0,0-20-2,0 19 2,-19-18 1,19-1-2,-19-56 1,0 18 1,0 1-4,19-38 6,0 18-8,0 39 8,0-1-7,0 20 7,0-1-6,0-37 5,-19-1-4,19-18 3,0-19-4,0 37 4,0 1-3,0-1 3,0 20-3,0 18 2,0-18-2,-19-20 3,19-37-2,0 19 1,-19-20-1,19 20 0,0 19 1,0 18 0,0 20-1,0 18 1,0-19-2,0 0 2,-19-37-1,19 0 1,0-39 0,0 1-1,0 38 0,0 18 2,0 20-2,0-1 0,0 19 0,0 0 1,0 1-1,0-1 1,0 0 1,0 0-3,0 1 1,0-1 1,0 0 2,0 0-4,0 19 1,0-18 0,0 18 0,0 19 1,0 0 1,0 0-3,0 0 4,0 0-5,0 0 5,0-38-5,0 38 5,0 0-5,0 0 4,0 0-3,0 0 3,0 0-4</inkml:trace>
    </iact:actionData>
  </iact:action>
  <iact:action type="add" startTime="52712">
    <iact:property name="dataType"/>
    <iact:actionData xml:id="d21">
      <inkml:trace xmlns:inkml="http://www.w3.org/2003/InkML" xml:id="stk21" contextRef="#ctx0" brushRef="#br2">6545 17835 0,'0'0'6,"0"0"3,0 0 0,0 0-1,0-37 2,0-39-3,0-56 3,0-57-3,19 57 5,0 0-6,19-38 4,0-76-3,0 20 2,-20 74-1,1 39 1,-19 0-1,0-57 1,19 19-1,-19-19 0,0 38 1,0-1 1,0-37-2,0-56 0,0-39 0,0 96 2,0-1-3,0-57 2,0-37-1,0 94 1,19 19-1,0-38 2,0-38-1,19-18-1,0 75 1,0-57-1,-1-56 3,1 56-6,0 57 8,-19 38-9,-19 0 8,0-38-7,0 38 7,19 37-6,-19 20 5,19-1-5,-19 19 4,19 20-3,-19 18 3,0 0-3,0 19 3,19-19-2,-19 19 0,0 0-1</inkml:trace>
    </iact:actionData>
  </iact:action>
  <iact:action type="add" startTime="54969">
    <iact:property name="dataType"/>
    <iact:actionData xml:id="d22">
      <inkml:trace xmlns:inkml="http://www.w3.org/2003/InkML" xml:id="stk22" contextRef="#ctx0" brushRef="#br2">22285 9224 0,'0'19'6,"-19"37"5,-38 20-4,-18 56 3,18 0-3,19-37 4,19 56-6,0 57 6,19-57-5,0-19 5,0 0-4,19 38 2,19 94-2,-19-75 3,0-19-2,19-19 1,-1 114-2,1-39 2,0-37-1,19-19 2,-19 38-3,56 56 2,-37-94 0,0-19-1,56 38 1,39 38-1,37-1 1,-19-56-1,-94-94 1,-1-1-1,20 1 0,38-19 2,75-1-2,-19-18-1,-57-19 2,1-19 0,37 0-1,0 0 1,19-38 0,-37 0 0,-58 1-1,1-39 0,-19-37 0,18-57 0,-37 38 2,0-1-3,-1 1 6,20-38-8,-19-56 6,-38 56-4,0 37 3,-19 1-3,0-19 3,-19-94-4,-19 37 5,0 38-6,19 38 6,-19-57-3,-18-75 1,-1 37-1,38 114 1,-19-20-2,-75-74 2,18 37 0,-37-38-1,-1 57 0,1 38 1,18-1-2,-56-56 3,0 0-1,37 38-2,-37 38 1,38-20 2,56 58-3,19 18 3,0 0-3,-75 1 2,-38 18-1,-38 0 0,18 38 1,1 18 1,-57 58-2,0 94 0,19 18 1,114-74 0,-57 150-2,-1 57 2,20-95-1,0 114 0,18-38 1,57-56 1,-18 169-1,18-132-1</inkml:trace>
    </iact:actionData>
  </iact:action>
  <iact:action type="add" startTime="56360">
    <iact:property name="dataType"/>
    <iact:actionData xml:id="d23">
      <inkml:trace xmlns:inkml="http://www.w3.org/2003/InkML" xml:id="stk23" contextRef="#ctx0" brushRef="#br2">7548 9828 0,'0'0'9,"0"0"-3,-38 0 4,19 0-3,-19 19 3,19 0-3,-37 38 3,-1 37-3,-19 38 2,1-37 1,18-20-1,0 1 0,-19-1-1,1 1 1,18-20-2,0 1 3,0 19-2,-18 75 1,-1 38-1,19-38 1,19-38-1,1 95 3,-1 18-4,19 39 3,19-133-3,0-19 3,19 38-3,0 19 3,37 19-3,1-19 4,19-19-5,18-38 6,20 20-7,-1-1 6,-18 0-5,-19 19 5,-19-38-5,-1-37 5,39 0-5,75-1 4,0-18-3,1-38 4,-58-1-4,20-18 1,18 0 0,19-18 1,-18-20-1,-39 0 2,1-37-2,-20-20 0,1-56 1,-20 38-1,1 18 1,38-18 0,37-76-1,-38 38 1,-18-38-1,-19 38 1,-20 57-1,-18 18 1,0-18 1,-19-76-3,0-57 4,0 57-6,-19 38 7,0 56-7,-38-37 7,0-19-7,-19-19 8,-18 0-8,-1 19 7,-37-1-7,18 20 6,19 38-5,20-1 5,-1 0-4,-19 1 3,0-1-3,1 20 2,-1 18-1,-37 19 1,-58 19-2,39 38 2,132-38-1</inkml:trace>
    </iact:actionData>
  </iact:action>
  <iact:action type="add" startTime="58857">
    <iact:property name="dataType"/>
    <iact:actionData xml:id="d24">
      <inkml:trace xmlns:inkml="http://www.w3.org/2003/InkML" xml:id="stk24" contextRef="#ctx0" brushRef="#br2">14226 13039 0,'0'0'9,"38"-95"-3,19-75 4,-20 38-3,20-76 4,19-75-4,37 19 4,58-1-4,93-169 3,-93 151-3,-1-1 2,76-112-1,0 113 1,-95 56-1,0-94 1,-56 132-1,0 0 1,-95 189-1</inkml:trace>
    </iact:actionData>
  </iact:action>
  <iact:action type="add" startTime="59296">
    <iact:property name="dataType"/>
    <iact:actionData xml:id="d25">
      <inkml:trace xmlns:inkml="http://www.w3.org/2003/InkML" xml:id="stk25" contextRef="#ctx0" brushRef="#br2">15796 14304 0,'0'0'6,"19"-19"3,19-19-1,38-75 1,75-133 0,-57 1 3,-18 94-5,132-170 4,95-76-5,-95 95 5,38-189-5,57 132 4,18-170-4,-226 284 5,56-95-5,-18 76 5,-133 264-5</inkml:trace>
    </iact:actionData>
  </iact:action>
  <iact:action type="add" startTime="59720">
    <iact:property name="dataType"/>
    <iact:actionData xml:id="d26">
      <inkml:trace xmlns:inkml="http://www.w3.org/2003/InkML" xml:id="stk26" contextRef="#ctx0" brushRef="#br2">18804 14379 0,'0'0'7,"19"-18"1,19-58 1,56-37-1,58-95 4,37-75-5,0 94 4,-19-76-5,-37-37 5,18 57-5,152-208 6,18-1-9,-112 114 9,36-56-7,-36 150 5,-58-18-3,-38 75 4,-113 189-5</inkml:trace>
    </iact:actionData>
  </iact:action>
  <iact:action type="add" startTime="60356">
    <iact:property name="dataType"/>
    <iact:actionData xml:id="d27">
      <inkml:trace xmlns:inkml="http://www.w3.org/2003/InkML" xml:id="stk27" contextRef="#ctx0" brushRef="#br2">11615 13964 0,'0'0'9,"0"0"-3,0 0 4,0-57-3,38-94 3,0 38-3,0 19 3,113-114-2,57-113 2,0 37-2,-56 77 1,18-247-1,-57 228 1,77-39-1,56-74 1,-76 74-1,-95 133 1,39 0 0,18-19-1,-18 19 1,-20 18-1,1 20 2,-19 37-3,-76 57 2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6540">
    <iact:property name="dataType"/>
    <iact:actionData xml:id="d0">
      <inkml:trace xmlns:inkml="http://www.w3.org/2003/InkML" xml:id="stk0" contextRef="#ctx0" brushRef="#br0">19863 19006 0,'0'0'7,"0"0"1,0 0 0,0 0 1,0 0-1,0 0 1,0 38-1,0 0 1,0 56 0,0-18-1,0 18 1,0 1-1,0-20 2,0 57-2,0 38 1,0 0 0,0-38-2,0-37 3,0-1-3,0 1 4,0-1-4,0 38 4,0 0-5,0-37 5,0-57-5,19-1 5,-19-18-5,0 19 5,0-38-5,0 0 4,0 0-4,0 0 5,0-38-4,0-18 3,0-1-4,19-19 5,-19 1-5,19-19 4,19-58-3,19-74 3,-19 56-3,0 38 3,-1 37-3,1 20 2,19-1-1,19-37 1,-1 18-1,-18 20 0,-19 18 1,19 1-1,-20 18 2,1 0-3,0 19 3,-19 0-2,0 0 0,19 19 2,-19 0-2,19 19 0,-1 19 0,1 38 0,0-1 2,0 1-2,19 18 1,-20 1-1,1 37 1,0 0 0,0-19-1,0-18-1,-19-20 4,0-37-5,0 0 6,18-1-6,1-18 6,-19 0-7,19 0 6,-19-19-5,0 0 5,19 0-5,0-57 5,18-56-6,-18 0 6,0 0-5,0-20 5,0 20-5,37-38 5,20-19-3,-1 0 0,-37 57 1,19 37-1,0 1 1,-39 37-2,20 0 2,-19 19-1,0 0 1,0 0-1,-19 19 1,0 0-1,-1 19 2,20 19-3,19 75 2,0 57 0,-19-19-1,-1-18 0,1-1 1,0 94 0,0-18-1,-19-57 0,0-37 1,0-39 1,0 1-2,18-20-1,1-18 3,-19-19-3,19 19 4,-19-38-5,19 0 5,19 0-5,18 0 6,-18-19-6,-19-19 5,19-75-5,-1-38 5,1-57-6,-38 95 6,19 18-5,38-75 5,-1 19-5,1 19 5,-19 0-5,-1 37 5,-18 39-4,0-1 3,-19 19-4,0 19 4,-19 19-2,0 0 1,0 0-2,0 0 2,0 0-1,0 57 1,19 113 0,-38 0-1,-19 19 2,0 75-3,-19-37 2,1-76 0,18-38-2,0-37 2,19-20-1,0-18 1,19-38-1,-19 19 2,19-19-2,0 0 0,0 0 1,0 0-1,0 0 0,0 0 1,0 0-1,-19 0 1,0 0 0,-18-19-1,-39-37 5,-19-20-9,-18-18 8,37 18-6,-18 1 5,-1-1-6,-19 0 7,1 39-7,-19-20 6,-114-19-4,19 20 3,75 18-4,77 38 5,18 0-4,-38 0 2,-75 0-2,0 38 3,37 0-3,1 18 2,-1 1 2,20 0-3,-1-1 0,1 1 1,-1 18-1,1-37 1,-20 38-1,20-39 1,18 20-1,39-38 0,18 0 1,0 0-1,-57-19 0,-56-38 0,-57-75 1,0-57 1,75 56-1,39 20-1,-39-19 3,20 37-5,-1-37 5,1 0-5,18-1 5,20 39-6,-1-39 7,38 58-6,0 18 5,0 19-5,19 0 4,1 0-4,18 19 5,0 0-6,0 0 6,-19 19-6,-19 19 7,0 94-7,0 0 7,0-18-6,-37 37 4,-1 19-2,-38 56 1,20-56-2,-1-56 3,20-20-2,18-37 1,0-20-2,0 1 2,1 0-1,18-19 1,0 0-1,0 0 1,0-19 0,0 0-2,-37-19 3,-20-19-3,-18-56 1,37-20 1,0-18-1,20 19 1,-1 18 0,0 20-1,19 18 1,19 19-1,0 19 1,0 1-1,19 18 1,-19-19-1,19 19 1,0 0-1,0 0 1,0 0 0,-37 19 1,-77 56-2,-37 76 1,-1 38-2,20-76 4,19-18-6,-1 18 7,1 0-6,18 1 5,19-20-4,1-18 3,18-39-4,19-18 4,0 0-3,0 0 3,0-38-3,-18-19 3,-58-75-3,20 0 2,37 37-1,0-56 2,0-38-2,1-56 0,37 74 0,0 58 1,0 37 0,0 1-1,0 18 0,0-19 1,0 20-1,0-1 1,0 0 0,0 0 0,-18 19-1,-1 19 1,-19 0-1,-57 38 1,-18 19 0,-19 75-2,-38 113 3,18 1-2,39-95 2,-19 76-3,18 37 5,20-75-7,37-76 6,38-56-5,0-19 5,19-1-4,0-18 2,0 0-2,19-19 3,0 0-3,0 0 3,0 0-3,-37-19 3,-39-94-3,19-57 2,0 19 0,1 0-1,-1-57 0,19 0 1,-19 1-1,1 74 1,18 39 0,-19 0-1,19 37 1,0 0-1,1 38 2,-1 1-3,-19-1 3,0 0-3,-18 19 2,-20 0-1,-56 38 2,-20 37-1,20 38-2,19 38 3,37-18-2,0 18 0,-18-38 2,-1-19-3,20-18 4,18-19-5,0-20 6,20-18-7,-1 0 6,0-19-5,0-19 5,1 0-5,18 1 4,-38-1-3,-18-38 3,-20-37-3,19-20 3,1-56-3,-1 57 3,1-19-2,-1 37 0,19 20 2,20-1-3,-1 20 2,0-1-1,-19 0 1,-37 38-1,-57 19 1,-1 19-1,39 19 1,19 0 1,-20 19-2,20-1 0,-20 39 0,20-1 2,18-18-2,19-20 1,1 1-2,18-19 3,19-19-2,0-1 0,0-18 4,1 0-7,-1-18 7,0-20-7,0 0 6,-19-19-5,20 1 5,-20-1-5,0-19 5,0 20-5,-18-20 4,18 1-2,0 18 1,19 19-1,0 19 1,1 1-1,-1-1 1,0 0-1,-38 38 0,-37 18 1,-20 20-1,-37 75 2,19 19-2,18 0 1,39-37-1,-1-1 0,38-37 2,19-39-3,20 1 2,18-38-1,0 0 1,0 0-1,0 0 1,0 0 2,-38-38-5,-38-94 7,19-38-9,38 76 8,0 18-7,1 1 7,-1-1-7,0 20 7,0 18-6,0 19 4,19 19-3,-19-19 3,19 19-3,-38 0 3,-38 38-3,-37 56 3,-38 133-3,37-19 2,38-76 0,1 0-1,-1 19 0,-19 76 1,20-76 0,37-76-1,19-37 0,0-19 2,19-19-3,0 0 2,0 0-1,0 0 1,38-38-1,19-94 1,-1 0 1,20-19-3,19-95 3,18 1-2,-18 75 2,-1 56-3,20-18 4,-1 19-6,-37 37 8,-19 39-8,-19 18 6,0 19-5,-1 19 5,1 18-5,57 77 5,56 188-5,-56-19 4,18 38-3,20 57 3,-39-133-3,-18-75 3,37 95-3,-18-95 2,19-57-1,56-38 1,0-18 0,-38-38-1,-18-57 0,75-56 2,76-38-2,0-19 0,-76 37 0,95-56 1,0-37 0,-76 37 0,-76 37 0,-18 58-1,37-1 0,19 20 0,-37 37 2,-1 0-2,-37 19 0,-20 0 0,20 57 2,56 37-1,-18 38 0,-1 0-2,38 38 5,-37-75-6,-57-39 4,-1-18-4,39 0 5,56-19-4,57-38 3,-38-19-4,19-75 4,57-76-3,-57 38 3,19 0-3,-113 75 3,18 1-3,57-39 3,-18 39-3,18-1 2,-57 57-1,1 38 2,-20 19-2,1 19 0,18 56 2,0 114-3,-37-20 2,0-18 0,-1-75 0,-18 18-2,-19-19 2,18 0 0,1-37 0,0-19-1,37-20 0,57-56 1,20-37-1,-1-39 1,0 1 0,95-76-1,-19-38 1,-76-37-1,-38 113 3,76-1-5,0 20 5,-19 0-5,-56 75 5,18 19-5,-19 0 5,19 57-5,-18 19 4,-58-20-3,-18 1 3,38 19-3,18 18 3,19 1-3,39-19 3,18-20-3,0-37 2,19 0 0,19-37-1,-57-39 0,-76 38 0,190-37 1,0-39-1,-1-18 1,-37 0 0,0 19 0,-95 37 0,-170 76-2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9969">
    <iact:property name="dataType"/>
    <iact:actionData xml:id="d0">
      <inkml:trace xmlns:inkml="http://www.w3.org/2003/InkML" xml:id="stk0" contextRef="#ctx0" brushRef="#br0">8910 15966 0,'0'0'7,"0"0"1,0 0 1,0 0-1,0 0 1,0 0-1,0 0 1,0 0-1,0 0 2,0 0-2,0 0 3,0 0-5,19 0 5,-19 0-5,19 0 5,0 0-5,0 0 5,18 0-5,39 0 4,19 0-3,18 0 3,39 0-1,-1 19 0,-56-19-1,-20 0 1,58 0-1,37 19 1,38-19-1,-19 18 1,-75-18-1,-58 0 0,39 0 2,94 19-3,57-19 2,-38 0-1,-75 0 2,37 0-2,19 19 1,38-19-2,0 0 5,-132 0-6,18 0 5,95 0-4,57 0 3,-38 19-4,-19-19 6,95 19-6,-19 0 5,-133-19-6,19 0 7,95 19-6,38-19 4,-114-19-4,57 38 5,113 18-5,-132-55 4,-94-1-4,113 19 5,75 19-4,-75-19 3,38 0-3,19 0 3,-57 0-3,-76 0 2,76 0-1,57-19 1,-76 19-1,19 0 1,37 0-1,-37 0 1,-75 0-2,-20 0 2,114 37 0,-38-55-1,0 36 0,-19-18 2,57 19-2,-38 19 1,-57-38-1,-56 0 1,56 19-1,57 0 1,19-19-2,-19 0 3,-38 0-2,-19 19 1,38 0 1,-19-19-3,-56 19 4,18 18-5,1-18 6,37 0-7,-19 0 6,0 0-6,1 0 6,18-19-4,0 19 4,-38 37-6,1-37 7,-39 0-7,-18-19 6,18 19-4,20-19 3,-1 19-4,0-19 4,1 0-3,-1 19 3,-18 0-2,18-1 1,1-18-1,18 19 1,-19-19-1,-18 19 0,-19-19 1,-20 19-1,-18 0 1,0 0-1,-1 0 0,1-19 1,-19 0-1,0 0 2,0 0-3,-38 0 1,0 0 1,0 0-1,0 0 1,0 0-1,19-19 2,0 0-2,-19 19 1,19-19 0,-1 0-1,1-19 1,-19-37-1,0-19 0,-19-1 3,1 1-5,-1 18 4,0-18-3,0-76 5,0 56-8,0-93 9,0 75-8,0 18 6,0 20-6,19 18 7,-19-150-6,0 93 4,0-37-3,0 1 3,-37 17-4,-20-93 5,19 18-4,19 38 3,-18 38-2,18-19 0,-19 19-1,0-19 3,1 0-2,18 57 1,0 0-1,0-1 0,-19-37 1,1-56 0,18-20-1,19 95 1,-19 19-1,19-57 1,-19-57-1,19 38 0,0 57 1,19 19-2,0 37 3,-18-18-2,-1-39 1,0-18 0,0-19-1,0 19 0,19 38 1,-19 19-1,0-39 1,0-18-1,0-19 1,19 38-1,-19 38-1,0 18 3,19 20 0,0-1-2,0 19 3,-19-18-6,19-20 6,-19-18-5,19-39 6,0-18-7,19 19 6,-19 38-6,0 18 7,19 19-6,-19 20 4,0-1-3,0 0 3,0 19-4,0 19 5,0-19-5,0 0 4,0 1-3,0 18 3,0 0-3,0-19 4,0 19-5,-19-19 4,19 19-3,0 0 2,-19-19 0,-18 0 0,18 0-2,-19 0 2,-19 19 0,0 0 0,-18 0-2,18 0 3,0 0-2,-18 0 0,-58 19 1,-18 0-1,-19 0 1,-1 0-2,39 0 3,-1 0-3,-37-1 3,-95 1-1,76-19-1,76 0 0,18 19 1,-75 19 0,-38 0-1,-57 0 0,38-1 3,-38 1-5,-19 38 4,76-39-3,19 20 5,-57 19-6,-38-1 4,38 20-4,19-58 5,-57-18-5,20 38 5,112-19-5,1-1 4,-114 1-3,0-19 4,38 19-6,-38 19 6,0-1-4,38-18 3,76 0-4,-57-1 4,-95 39-3,38-19 3,1 37-2,-1-37 0,0-19 1,76 18-1,0-18 1,-95 19-1,0-1 1,57-18 0,-38-19-2,-38 0 3,76 0-2,95 0 1,-133-1-2,-19 1 2,1 0 1,18 0-2,-95 19 1,152 0-1,38-19 1,-57-1-1,-38 1 1,0 0-2,57-19 5,-19 0-7,-38 19 8,95-19-7,57-19 5,18 0-5,-37-18 4,-20-1-3,-18 0 3,19 0-4,56 19 5,19 0-4,20 1 2,-39-20-1,19-19 1,1 0-2,-1 1 3,19-1-2,19 19 1,1 38-1,-1-18 1,19-1-2,0 0 3,0 0-3,0 0 2,19 19 0,-19-19 0,19 19-1,-19 0 0,0 0 2,-19 0-2,38 0 0,-37 38 1,-20 19 0,-19 18-1,19 1 1,20-20 0,-1 39-1,0 18 0,0 38 3,0 57-4,19-57 4,-19-19-5,1 76 4,18-57-3,-19 19 4,19 0-5,0-57 5,0 57-5,0-38 4,0-37-3,0 56 3,0 0-3,1-19 3,18-19-3,-19 1 2,0 56-2,19-19 3,-19-19-1,19 19-2,0-38 3,0 19-2,-19 38 0,19-37 1,0 37-1,0-19 1,0-19 0,0-57-1,0 39 1,19 18 0,0-19-1,0 1 1,0 18-1,-1-38 0,20 19 1,-19-56 0,0 19 0,0-20-1,0 1 1,0 18-1,0-18 3,0 0-5,0-19 5,-19-1-5,19 1 5,-1 0-5,1 0 5,19 18-6,19-18 6,19 0-5,18 0 4,39-20-1,-1 20-1,1 0 0,-20-19 1,38 0 0,20-19-1,-1 19 1,0-19-1,-75 19 1,-20-19-1,20 0 1,37 18 0,1 1-2,-20-38 2,1 38 0,-20-19 0,1 19-1,37 0 1,39 0-1,56 0 1,-227-19-1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6767">
    <iact:property name="dataType"/>
    <iact:actionData xml:id="d0">
      <inkml:trace xmlns:inkml="http://www.w3.org/2003/InkML" xml:id="stk0" contextRef="#ctx0" brushRef="#br0">7756 15437 0,'0'0'6,"0"0"5,0 0-5,0 0 5,19 0-5,38-19 5,-1 0-5,1 0 4,38 19-2,56 19 1,38-19 0,0 0 0,-56 0-1,-39 19 1,1 0-1,75-19 0,76 19 1,-19-19-1,-38 0 1,57 0 0,57 0-1,-76 0 1,-94 0-1,75 0 1,94 19-1,-37 19 1,38-1 0,0-18-1,-20 19 2,-112-19-2,56 0 4,94 0-8,-37 18 8,38 1-7,-1-57 7,-94 38-7,19-19 7,114-19-8,-58 19 8,58 38-6,18-57 5,-170 19-4,133-19 3,18 19-3,-56 19 2,56 19-2,-18-57 3,-133 19-3,95 0 3,37-19-4,-18 38 4,18-38-2,-56 19 1,-57 38-1,38-38 1,38 0 0,-76 38-1,75-38 0,1 19 1,-95-1-1,-76-18 0,114 0 0,76 19 1,-95 0 0,38-19-1,-38 0 1,38 19-1,-114-19 2,0 19-2,76-19-1,19 0 2,-19 0 0,-37 19 0,18-19-1,19 0 1,0 0 1,-114 0-3,-37-19 4,37 0-6,58-19 8,-20 1-9,-19-1 5,-37 19-1,-19 0 3,-39 0-5,1 0 6,-38 19-7,19 0 7,0-19-7,-19 19 6,19-19-5,-19-18 5,0-58-5,-38 20 5,0-1-5,-18 1 4,-20-1-3,0-37 3,1-38-3,-1-38 3,0 19-3,38 57 3,1 18-2,-1-75 0,-19-113-1,19 37 3,-19 39-3,-18-152 4,18 38-4,0 94 1,1-75 1,-20-19-1,19 132 1,0 0-1,-18-132 0,-1 95 1,19 94-1,19 18 1,-18-94 1,-1 1-3,19-1 2,0 76-1,0 0 0,1-19 1,-1-38 2,0 19-4,19 75 1,0 1 0,0-1 1,0 39-1,19-20 5,0 20-8,-19-1 6,19 0-6,0 20 7,0 18-7,-19 0 7,0 0-7,19 19 6,0 0-6,0 0 7,-18-19-6,-1 0 5,-19 0-5,-19 0 4,-38 19-3,20 0 3,18 0-4,-56 19 5,-77 0-3,-18 19 0,-19 0 0,57-19 1,-57-1-1,-57 1 1,57-19 0,114 19-1,-114-19 0,-76 19 1,19-19-2,19 19 2,-75 0 0,75-19-1,76 38 1,-133-1-1,-37-18 0,75 19 1,-94-19 0,94 0-1,57 0 0,-133 18 1,1-18-1,18 19 2,-18 0-1,94-19-2,-38 0 3,-75 37-2,56-18 0,-56 0 1,94 0-1,19-1 1,-94 20-1,0-19 0,18-19 1,1 18 0,112-18 2,-36-19-5,-58 19 4,38 19-3,19-38 3,-18 0-3,18 19 3,132 0-2,-37-38 1,-57 19-1,0 0 1,19 0-2,57 0 3,-1 0-3,1 0 3,0 0-3,18 0 2,39 0-1,18 0 2,19 0-3,19 0 2,0 0 0,38 0-1,-18 0 1,18 0-1,0 0 1,0 0-1,0 0 1,0 0-1,0 0 1,-19 0-1,0 19 2,-19 19-2,-19 94 4,0 38-6,1 56 5,-1-56-6,-19 95 6,-18 112-5,18-112 5,-56 112-4,18-18 3,38-132-4,-18 113 5,18-19-5,19-132 4,-37 113-2,37-94 1,19-76-2,0 0 3,19-56-3,0-39 2,1 1 0,18-19 0,0-19-1,0 0 0,0 0 1,0 0-1,0 0 1,0 0-1,0 0 1,0 0-1,0 0 1,0 0-1,0 0 1,0 0 0,0 0-1,0 0 1,0 0-1,0 0 1,0 0 0,0 0-1,0 0 2,0 0-3,0 0 4,18 38-5,-18-38 5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723">
    <iact:property name="dataType"/>
    <iact:actionData xml:id="d0">
      <inkml:trace xmlns:inkml="http://www.w3.org/2003/InkML" xml:id="stk0" contextRef="#ctx0" brushRef="#br0">14472 11981 0,'0'0'7,"0"0"2,0 0-1,0 0 1,0 0-1,0 0 1,-19 38-1,-19 0 0,-19 18 1,-18 20 0,-39-20-1,-18 1 2,-1 0-2,20-1 2,-1-18-2,-56 38 1,0-20-1,0 1 1,18-19 0,58-19-1,-1 18 4,-56 1-7,-20 19 7,-56 0-7,38-20 7,19 20-7,-19 0 7,-19-1-7,0 1 6,56 0-5,77-39 5,-58 20-4,-56 0 2,-38-38-2,19 19 3,75-19-3,-56 19 3,-76 0-3,38-19 2,76 0-1,56 19 1,-75-1-1,-57 1 2,-38-19-2,95 19 1,-19 19-2,-76 38 3,38-20-2,57-37 1,37 19-1,1 18 1,-57 20-2,-57 0 3,19-39 2,56 20-7,-18-19 7,-57 37-7,57-18 7,57-19-7,56-19 7,0-1-7,-56 20 7,0-19-7,-1 0 7,20 0-7,18 0 7,38-19-7,19 0 6,1 0-5,-1 0 5,0 0-5,38 0 4,0 0-4,-19 0 4,19 0-3,0 0 4,0 0-5,0 0 4,0 0-3,0 0 3,0 0-3,0 0 2,0 0-1,0 0 1,0 0-1,0 0 1,0 0 0,0 0-1,-19 75 1,19-18-1,0 0 1,19 75-1,0-19 1,0 19 0,0-18-1,19-1 1,-1 0 0,20 57 0,-19 0-1,0-38 1,-19-37 1,19-1-3,-19-18 4,18 37-5,-18-37 4,19 18-3,-19-37 3,19 37-3,-19-37 3,0-19-3,0-1 3,-19-37-4,0 19 4,0 0-3,0-19 3,0 0-3,0 0 3,0 0-3,0 0 3,0 0-2,0 0 0,0 0 1,0 0-1,0 0 1,0 0-1,19 19 1,-1 0-1,-18-19 1,38 19-1,19 0 2,19-1-2,37 1 1,20 0 0,37-19-2,0 38 3,0-19-2,39 0 0,18-19 1,-19 0-1,-95 38 1,57-38 0,114 0 2,-38 0-5,-38 18 4,38-18-3,76 19 3,-95-19-3,-114 19 4,95-38-5,95 19 4,-57 19-4,-19-19 4,76 0-1,-38 0-1,-95 19 1,-19-19-1,76 19 1,76-19-1,-76 0 1,0 0-1,57 0 0,-1 0 1,-150 0-1,37 0 2,76 0-3,19 0 3,-38 0-2,0 0 1,38 0-2,-19-19 3,-114 0-2,1 0 0,75 0 1,19-18-1,0-1 5,-38 19-8,-19 0 4,38-19-2,-37 1 5,-20 18-6,-19 0 4,-37-19-3,-19 19 3,-1 0-3,1 0 4,0 1-5,-20-1 4,20 19-4,-38 0 5,0 0-4,-19 0 3,0 0-3,-19 0 2,0 0-1,0 0 1,0 0-1,0 0 0,0 0 0,0 0 1,0 0-1,0 0 1,0 0-1,0 0 0,18-38 1,-18 0-1,-18-37 0,-20-1 1,0-18 0,0-1-1,-19-56 1,-18-94 0,37 75 0,0 75-2,-19-18 2,-56-95 0,-1 19 0,1-18-1,-1 56 0,1 37 1,-20-112 0,39 56-1,-20-57 2,19 38-4,1 19 6,-39-38-6,20-37 5,18 75-5,1 38 6,37 18-6,0 1 4,1-19-4,-1-38 5,19 57-4,19 18 2,0 39-1,0-1 2,0 0-3,0 20 2,0-1-1,1 19 1,-1 0-1,-19 0 1,0 0-1,-19 19 0,-19 0 0,1 0 2,-20 0-2,1 19 1,-20 19-1,-18 37 1,-1 1 0,-37 18-2,-19 20 2,19-20 0,75-37-1,-37-1 1,-58 20 0,-37-19-1,19 18 0,38-37 1,-38 0 1,-19 18-3,0-18 4,94 0-4,-37 19 4,-57-1-5,-57 20 5,20-57-5,-1 18 4,0 20-3,38 0 3,57-20-3,-95 1 3,-38 38-3,76-38 2,-38 18-1,-113-18 1,151-19-2,94 19 3,-94-1-2,-94 20 0,56-19 0,38 0 3,-76 18-3,76 1 0,76 0 1,-19-1-1,-20 1 0,-18 18 0,19 1 2,38-19-2,18-20 1,-18-18-1,19 19 1,-1 0-1,1-19 1,37 0-1,19-19 1,39 18-1,-1-18 2,0 0-2,38 0 0,0 0 1,0 0 1,0 0-3,0 0 4,0 0-5,0 0 4,0 0-3,0 0 3,0 0-3,0 0 3,0 0-4,0 0 4,0 0-3,0 38 4,0 19-4,38 37 2,0 39-1,37 55 0,1-37 2,0 1-3,-1 17 3,1 20-3,19 57 2,-39-114-1,1-19 1,19 57 0,-1 19-1,-18-38 1,0 0 0,0-19 0,-1-37-2,-18-20 3,0 1-2,0 0 0,0-58 0,0 20 2,-1 0 2,-18-19-7,0 0 6,0-19-6,19 19 7,0-19-6,0 0 4,0 0-3,37-19 4,20 0-5,75 0 4,19-19-2,38 0 1,-56 20-1,112-20 0,20 0 0,-133 0 1,76-18 0,114-1-1,-20 19 1,39-19-1,-20 1 1,-113 18 0,227-37-1,-95 18 1,57 38-2,-132-38 3,0 38-2,151-18 0,-19-1 1,-76 38 0,-56-19-1,19 19 0,18-38 3,76 19-4,-75 57 3,-39-38-3,-93-19 5,74 19-7,-18 0 6,-38 0-5,-19 38 5,0-19-5,-37-19 5,-1 19-5,-57-38 5,-37 19-4,-19-19 2,-19 0-2,-19 0 3,0 0-3,-19 19 2,0 0-1,18-19 2,-18 19-4,0 0 4,19-18-2,-19-1 1,0-38 0,-19-56-2,-18-38 2,-20-19 0,0-19-1,-37 0 0,-1 0 2,-19-19-3,1-37 3,37 113-3,1-19 2,-39-95 0,19 57 0,1-37-2,18 75 3,-18-38-3,-39-95 3,39 58-2,18 94 0,19-19 1,0-57 1,1-19-2,37 38 1,0 95-1,19 18 3,-19 1-5,0-1 5,0 20-5,0 18 4,0 0-3,19 19 3,0 19-3,0 0 3,0 0-4,0 0 5,0 0-4,0 0 2,-19 0-2,-18 0 3,-1 0-2,-57 19 1,-37 19-1,-20 0 1,-18 56 0,-38 19-2,-19 20 2,57-39-1,-38 19 1,56-18-1,-75 18 1,-57-18 0,20-1-1,18 0 1,-95 20-1,114-39 1,19 1-1,-95 56 2,-37-38-2,-20 1 1,20-39-1,75 1 1,95 0 1,-114-1-3,-38 1 4,95 0-5,-94 18 5,56-18-5,76-19 5,18-19-5,1-1 4,-19 20-3,19-19 3,-1 19-4,171-38 4</inkml:trace>
    </iact:actionData>
  </iact:action>
  <iact:action type="add" startTime="8218">
    <iact:property name="dataType"/>
    <iact:actionData xml:id="d1">
      <inkml:trace xmlns:inkml="http://www.w3.org/2003/InkML" xml:id="stk1" contextRef="#ctx0" brushRef="#br0">26863 20593 0,'0'0'6,"0"0"3,0 0-1,0 0 1,0 0 0,0 0-2,0 0 2,0 0 0,0 0-1,0 0 1,0 0-1,0 0 1,0 0-1,0 0 1,0 0-1,0 0 1,0 0-1,0 0 1,0 0 0,0 0-1,0 0 3,0 0-5,-38 18 6,0 20-7,-18 94 3,-1 1 1,-19 37 4,1-38-7,-1 38 5,-38 132-5,39-113 5,-1-57-5,19-19 4,1-37-3,-1-1 3,19-18-3,19-38 3,0 0-3,19-19 2,0 0-2,0 19 2,0-19-2,0 37 3,0 1-2,0 0 1,0 0-1,19-1 1,-19-37-2,19 38 2,0-19-1,0 0 2,0 0-3,0 19 2,0-1 0,18 20-1,1-19 1,19 18 0,0 1-2,18 0 3,20-19-2,19-1 0,18 1 1,-19 0-1,-37 0 1,0-20 0,18 1-1,39 19 0,18 19 1,1-19-1,18-38 1,0 18-1,0 1 3,19 0-4,20-19 4,-39 0-5,-57 0 4,20-19-3,56 19 4,38-19-5,-38 1 4,0-20-3,-18 19 3,-1 38-3,-19-19 3,19 0-3,-37 0 2,-57 0-2,-1 19 3,20-19-3,-1 19 3,1-1-2,0 1 0,-20-19 0,1 0 1,-19 0 0,-19 0 0,-1 0-2,1 0 3,-38 0-3,19 0 3,-19 0-3,0 0 2,0 0-1,0 0 1,19-19 0,-19 19 0,0 0-1,0 0 0,19-18 1,0-1 0,0 0-1,0 0 0,0 0 1,0-19 0,-1 0 0,20-18-2,0-57 5,19-20-6,0-37 5,-38 57-6,-1 19 6,1 18-4,-19 19 3,19-37-3,0 0 3,0-1-4,-19-37 4,0 0-3,-19 18 3,19 39-2,-19-1 1,19 1-1,0-57 1,0-38-1,0-38 0,0 76 1,-19 56-1,19 1 0,0 37 1,-19 0-1,19 19 2,0 0-3,0 1 2,0-1 0,0 19-2,0 0 3,0 0-3,0 0 3,0 0-3,0 0 2,0 0 1,0 0-3,0 0 2,0 0 0,0 0-1,0 0 1,0 0-2,0 0 3,0 0-2,0 0 1,0 0-1,-18-19 3,-1 0-4,-19 0 4,-19-19-5,-19 19 4,-18 0-4,-39 1 5,1 18-5,37-19 5,1 0-6,-39 0 6,-37 19-4,-19 19 4,0 19-5,18-20 4,20-18-3,-19 19 3,-38 0-3,37-19 2,39 19-1,56-19 1,1 0-1,-39 0 2,-18 0-2,18 0 0,20 0 1,-1 0-2,1 0 3,-1 0-2,19 0 0,19 0 0,-18 0 2,-1 0-2,0-19 5,1 19-7,-1 0 4,0 0-4,1 0 5,18 0-6,0 0 8,1 0-9,18 0 9,0 0-9,0 0 9,0 0-8,38 0 7,0 0-7,0 0 5,0 0-4,-19 0 5,19 0-6,0 0 7,0 0-7,0 0 6,0 0-3,0 0 1,0 0-2,0 0 3,-19 0-3,19 0 3,-19 0-2,19 0 0,-18 0-1,18 0 3,0 0-3,-19 0 3,19 0-2,0 0 0,0 0 1,0 0-1,0 0 1,-19 0 0,19 0-1,0 0 0,0 0 1,0 0 0,0 0-1,0 0 1,0 0-1,0 0 0,0 0 2,0 0-3,0 0 3,0 0-3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904">
    <iact:property name="dataType"/>
    <iact:actionData xml:id="d0">
      <inkml:trace xmlns:inkml="http://www.w3.org/2003/InkML" xml:id="stk0" contextRef="#ctx0" brushRef="#br0">3840 14379 0,'0'0'8,"0"0"1,0 0-2,0 0 3,0 0-2,0 0 1,19 38-1,19 38 1,0 75-1,-1 0 1,1-19-1,19 38 2,-19 57-2,0-20 1,18-37-1,-18 0 1,-19 19-1,0 94 1,0-56 2,-19-95-5,0 38 4,0 19-3,0 38 4,19-76-5,0-38 5,0-19-5,0-37 6,0 0-7,-1 18 7,1 1-6,0-38 5,0 18-5,0-18 4,19 0-3,0-19 4,0 0-5,18-1 4,20 1-3,19 0 3,-1 0-3,1 0 3,-1 0-3,1-19 3,-19 0-3,18 19 2,20 0-2,37-19 3,19 0-3,1 0 3,18 19-2,0-1 1,19-18 0,0 0-1,-38 0 0,-37 0 1,37 0 0,38 0-1,19 0 2,-19 0-3,-18-18 3,37 18-3,-38 0 3,0 0-2,-57 0 2,39 0-3,-1-19 4,57 19-5,-19-19 5,0 19-5,0 0 5,19-19-5,-57 0 5,1 0-5,-1 19 4,19 0-3,38 0 3,0-19-3,0 19 3,19 19-3,-19-38 3,-19 19-3,-37 0 2,37 0-1,56 19 1,1-19 0,0 19-1,0 0 1,-19-19-1,-57 0 1,0 0-1,38 0 1,38 19-1,-38-19 1,-19 19 0,19-19-2,-19 0 3,-18 19-2,-58-1 1,38 1 2,1 0-5,18 0 5,-19-19-5,38 0 5,-38 19-6,1-38 6,-1 38-4,-19-19 4,-37 0-5,-20 0 5,-18 0-5,0 0 5,18 0-5,-18 0 4,0 0-3,-1 19 3,20-19-3,-19 0 3,-1 0-3,1 0 3,0 19-3,-1-19 2,1 0-1,0 0 1,-20 0-1,20 0 1,-19 0-1,18 0 0,1 0 1,0 0 0,-1 0-1,20 0 1,0 19-1,-1-19 0,1 19 1,37-19 0,-18-19-1,18 38 0,1-19 1,-1 0-1,19 0 1,20 0 0,-1 0 0,-38 0-1,39 0 1,-39 18-2,-37 1 4,37-19-4,38 19 4,1-19-6,-1 19 7,0 0-6,19 0 5,-18-38-5,-1 19 5,19-19-5,-19 38 5,-75 19-6,-20-38 6,58 0-5,-1 0 5,20 0-5,-20 0 5,1 19-4,-1-19 3,-19 0-3,1 0 2,-19-19-1,-1 0 1,-18 0-1,-19 19 0,-1 0 1,-18 0-1,0-19 1,-38 19-1,0 0 0,0 0 0,19-19 1,-19 19-1,0 0 1,19-19-1,0-18 1,0-39-1,0-37 1,0-1-1,-1 20 1,1-38-1,-19 18 1,19-56-1,-19 19 1,19 19-1,0 38 1,-19 18-1,19 20 2,-19-1-3,0-37 3,0-1-2,0-75 2,19-38-3,0 57 4,0 38-6,-19 19 7,0-1-7,0 20 6,0 18-5,0 19 5,0 0-4,0 20 3,0-1-3,0 19 2,0-19-2,-19 0 4,19 19-5,-19-19 4,19 19-3,-19-19 3,19 19-3,0 0 2,-19-19-2,19 19 2,-19-19 0,-19 0 0,19 1-1,-18 18 1,-1 0-1,0-19 1,0 19-1,0-19 0,0 0 1,-18 0 0,-20 0-1,0 0 1,1 0-1,-20 1 1,-18 18-1,-20-19 1,1 0-1,18 19 0,1-19 1,18 0 0,-37 19-1,-1-19 1,-18 19-1,-19-19 0,18-19 2,-18 20-2,0-1 1,0 0-2,-39 19 5,39 0-7,76-19 7,-1 19-6,-56 0 5,-57 0-6,-1-19 6,1 19-5,38 0 5,-38 0-5,-19 0 5,19 0-5,94-19 4,-18 19-2,-57 0 1,-19 0-2,0-19 3,37 0-3,1 19 2,0 0-1,-38 0 1,18 0-1,58-19 1,56 19-1,-56 0 1,-57 0-1,-19 0 1,37 0-1,20 0 1,19-18-1,-58 18 1,-18 0-1,38 0 1,38 0-1,37 0 0,0 0 1,-75-19 0,-38 0-1,19 19 1,38 0-1,18 0 1,-18-19-1,-38 19 1,-38 0-1,56 0 1,77 0-1,-20-19 1,-94 0 3,-19 0-7,0 19 7,57 0-7,-38-19 6,19 19-5,-19 0 5,37 0-5,77-18 4,-77-20-3,-56 38 3,0 0-2,0 0 1,19-38-1,-19 19 1,0 19-1,57 0 1,38-19-1,-1-19 0,-75 20 1,-57 18-1,76-19 1,-38 19 0,-38-19-1,57 0 1,19 0-1,75 0 1,-18-19-1,-76 1 1,-19 37-1,19-19 1,-19 0-1,0 0 1,-38 0 0,76 0-1,75 0 3,-56 0-5,-38 19 4,-19-18-3,19-1 5,18-19-7,-37 38 7,19 0-7,0 0 6,76-19-4,-1 19 3,-37 0-3,-57 0 2,19-19-1,38 38 2,-1-19-3,1 19 2,0-19-1,0 0 1,56 19-1,39-19 1,18 0-1,19 0 1,0 0-1,19 0 1,19 0-1,0 0 1,0 0-1,0 0 1,0 0-1</inkml:trace>
    </iact:actionData>
  </iact:action>
  <iact:action type="add" startTime="5607">
    <iact:property name="dataType"/>
    <iact:actionData xml:id="d1">
      <inkml:trace xmlns:inkml="http://www.w3.org/2003/InkML" xml:id="stk1" contextRef="#ctx0" brushRef="#br0">18142 15135 0,'0'0'7,"0"0"1,0 0 3,0 0-5,0 0 5,0 0-5,0 0 4,19 19-3,0 18 4,0 39-5,19 56 5,-20 0-5,1 1 5,0-1-3,0 0 2,-19 38-3,0 0 2,19-19-2,0-19 3,-19 0-3,19-37 3,0 37-2,0 0 1,0 38-1,0-57 1,0 39-1,-1-77 0,-18 1 0,0-1 1,0-18 0,0-1-1,19-18 1,-19 0 0,0 0-1,0-19 0,0-19 0,0 0 0,0 0 1,0 0-1,0 0 1,0 0 0,0 0-1,0 0 0,0 0 1</inkml:trace>
    </iact:actionData>
  </iact:action>
  <iact:action type="add" startTime="10699">
    <iact:property name="dataType"/>
    <iact:actionData xml:id="d2">
      <inkml:trace xmlns:inkml="http://www.w3.org/2003/InkML" xml:id="stk2" contextRef="#ctx0" brushRef="#br0">5448 19686 0,'0'0'7,"0"0"0,0 0 3,0 0-2,0 0 0,0 0 1,38 0 0,56 0-1,77 0 1,37 0 1,-76 0-1,1 0-1,94 0 2,19 0-3,-38 0 5,-76 19-7,38 0 7,171 19-7,-57-38 6,-57 18-5,132 1 5,-75-19-5,-95 0 5,133 0-5,37-19 5,-37 1-4,94 36 3,-189-18-3,0 0 2,113 19-1,-18-19 0,-38 0 1,37 19-1,-75-19 1,-94 0-1,37 19 1,38 0 0,-19-19-1,-38 0 1,-37 0-1,-20 19 1,-18-38-1,-20 38 1,-37 0-1,0 0 1,-19-19-1,-19 0 0,0 0 1,0 0-1,0 0 1,0 0-1,0 0 2,-38 0-3,-56 0 4,-58 0-5,-56 0 6,0 0-7,76-19 6,-76 19-4,-57-19 3,0 0-3,0 0 3,-19 19-3,-18 0 3,131-19-3,-94 19 3,-56-19-3,-1 38 2,1 19-1,-39-19 1,133-19-1,-38 19 1,-94 0-1,56-19 1,19-19-1,-37 38 1,94-38-1,57 19 1,-20 0-1,1 0 1,19 0 0,19-19-1,18 19 1,39 0-1,18 0 1,19 0-1,0 0 1,20 0-1,37 0 1,0 0-1,0 0 1,0 0 0,0 0 1,0 0-3,0 0 4,56-19-5,39 0 5,75 19-5,38 0 4,-38 0-3,20 19 3,93 19-3,96-19 3,-77-19-3,77 37 3,-95-18-3,-20 19 2,153 0-1,-96-19 1,114 0-1,-132-19 1,-57 19-1,95-1 1,18-36 0,-37 36-1,-39 20 1,-37-38-1,-57-19 1,38 38-1,0-19 1,1 19-1,-39 0 1,-38-19-1,-19 0 1,-56 0 0,0 0-1,-38 0 1,-19 0-1,-1 0 1,-18 0-1,0 0 1,0 0 0,0 0-1,0 0 2,0 0-3,0 0 3,0 0-3,0 0 3,0 0-3,0 0 3,0 0-3,0 0 3,0 0-3,0 0 3,0 0-3,0 0 2,0 0 0</inkml:trace>
    </iact:actionData>
  </iact:action>
  <iact:action type="add" startTime="12566">
    <iact:property name="dataType"/>
    <iact:actionData xml:id="d3">
      <inkml:trace xmlns:inkml="http://www.w3.org/2003/InkML" xml:id="stk3" contextRef="#ctx0" brushRef="#br0">5353 13284 0,'0'0'6,"0"0"2,0 0 1,0 0-1,0 0 0,19 0 2,19-19-2,57 0 1,94-18-1,19 18 1,-38 19 4,38 0-9,57 0 7,19 19-5,-133-1 6,20-18-7,150 19 6,20 0-5,-114-19 5,132-38-5,-56 38 4,-114-18-2,170-1 1,1 56-1,-1-18 1,20-38-1,-152 38 0,0-19 1,151 19-1,-94 0 1,56-38-1,20 19 1,-152 19 0,-38-19-1,95 19 1,-38 0-1,-38-19 1,-37 19-1,-20-19 1,0 0-1,-37 0 1,-19 0-1,-38 0 1,-1 0 0,-37 0-1,0 0 1,0 0-1,0 0 3,0 0-5,0 0 6,-19 0-7,-37 0 7,-58 0-7,-75-38 6,-76 19-4,38 19 3,57-19-3,-133-19 3,-18 20-3,18 18 2,0-19-1,-18-19 1,131 38-1,-74-19 1,-115 0-1,-56-19 1,57 19-1,94 19 1,19-18-1,-94 18 1,56 0-1,-56-38 1,18 0-1,133 38 1,-57 0-1,-57 0 1,1-19 0,37 19-1,19 0 1,57 0-1,38 0 1,0 0-1,-20 0 1,1 0-1,57 19 3,18-19-5,20 19 5,18-38-4,19 19 4,19 0-5,20 0 4,18 0-3,0 0 3,0 0-3,0 0 3,0 0-3,0 0 2,0 0-1,75-19 1,58 0-1,37 19 1,0 0-1,19 0 1,76 19-1,57 38 1,56-19-1,38-1 1,-189-18-1,114 0 1,151 38 0,-133-19-1,76-1 1,-208-18-1,265 19 1,-57-19-1,0 0 1,-94 0-1,-114 0 1,95-1-1,18-18 1,-37 0 0,0 0 0,-58 19-1,-112-19 2,-39 19-3,-37-19 4,-19 19-5,0-19 5,-38 0-5,19 19 4,-19-19-3,-19 94 3,19-94-3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7414">
    <iact:property name="dataType"/>
    <iact:actionData xml:id="d0">
      <inkml:trace xmlns:inkml="http://www.w3.org/2003/InkML" xml:id="stk0" contextRef="#ctx0" brushRef="#br0">5751 14191 0,'0'0'10,"0"0"-4,0 0 4,0 0-3,0 0 3,0 0-3,0 0 3,0 0-2,0 0 0,0 37 1,0 20-1,19 113 1,-19-38-1,0 19 2,0-56-2,0-20 1,0 1-1,0-1 1,18 20 0,1-1-1,0 1 1,0-1-1,0 19 1,0-18-1,0-20 1,19-18 1,0 0-3,0-20 5,-1 1-7,20 0 7,-19-19-7,0 0 7,0 0-7,37-1 7,20 20-7,37 0 7,1 0-7,18-38 6,-19 0-5,-56 19 5,19-19-4,37 0 2,57 0-1,38 0 1,-56-19-1,-20 0 1,57 19-1,38 0 1,-19 0-1,-95-19 0,-37 38 1,94 0 0,57-19-1,0 0 1,-57-19-1,38 19 1,57 0-1,-57-19 1,-132 0-1,37 19 1,95 0-1,19 0 1,-19 0 2,-57 0-5,38 0 5,19 19-5,0-19 6,-94-19-7,-39 19 7,58 0-7,37 0 7,19 0-7,-38 0 7,1 0-6,18 19 4,38 0-3,-19-19 3,-57 0-3,-56 0 3,37 0-3,39 0 3,18-19-3,19 0 2,-38 19-1,0 0 1,38 0-1,38-19 1,-38 0-1,-113 0 0,19 1 1,94-1-1,19-19 1,0 38-1,-57 0 1,38-19 0,19 0-1,0 0 1,-94 0 0,37 19-1,38-19 0,19 19 0,-19-18 3,19-1-5,0 19 5,0 0-5,-38 0 5,-37-19-4,18 19 4,38-19-5,19 19 6,-38 0-8,0 0 8,19 0-7,0 0 7,-37 0-7,-1 0 7,-94 0-6,18 0 5,39 0-6,37 0 6,0 0-6,-18 0 6,-1 0-5,-19 19 5,-18-19-5,-1 0 5,-18 0-5,0 0 5,-1 0-4,-18 19 2,-1 0-2,-18-19 3,0 0-3,-19 0 3,0 0-3,-19 0 2,-19 0-1,0 0 0,0 0 2,0 0-2,0 0 0,0 0 1,0 0-1,0 0 1,0 0-1,18-19 0,-18 19 1,19-38-1,0-57 1,-19-18 0,0 19-1,-19-1 2,0 20-3,1-20 3,-1 1-3,-19-38 2,19 37-1,-19-37 0,19 0 1,-19 19-1,0-20 2,1-55-2,-1-77 1,19 57-1,0 76 2,0 38-4,0-1 6,-19-37-7,0 19 7,1 18-7,-1 20 6,0-1-5,0 1 5,0 18-5,0 1 5,1 18-5,-20 0 5,-19 0-5,-37-18 4,-20 18-3,-18 0 3,37 19-3,39 19 3,-20-19-3,-56 0 3,-57 1-2,-19 18 0,56 0 1,1 0-2,-57 0 2,-38 0-1,95 18 1,75-18-1,-75-18 1,-57 18-1,-38-19 1,57 38-1,0-19 1,-57-19-1,38 19 1,57 0-1,56 0 1,-150 0-1,-1-19 1,38 19-1,-38 0 1,-38-19-1,38 19 1,114 0-1,-114 0 1,-38 19 0,39 0 0,37 0-2,-57-19 4,-38 18-5,190-18 6,-57 0-5,-95 19 3,19-19-4,57 19 5,-57 0-5,0 0 5,38-19-5,114 0 4,-58 19-3,-93 0 3,37 0-3,18-1 3,1 1-3,0 0 3,0 0-3,19 0 2,75-19-1,-18 0 1,0 19-1,-58-19 1,1 0-1,-19 0 1,38-19 0,0 19 0,-1 0 0,-18 0-1,38-19 0,56 19 0,1 0 1,-1 19-1,-37-19 1,-1 0-1,-18 0 1,18 0 0,20-19 0,18 19-1,1 0 2,-20 0-3,-18 0 4,-1 0-5,1-19 5,0 19-5,56 0 5,19 0-5,19 0 5,-18 0-5,-1 0 5,0 0-5,-19 19 4,20-19-3,-1 0 3,0 0-3,0 0 3,1 0-3,18 0 2,0 0 0,0 0 0,0 0-1,0 0 0,19 0 1,19 0-1,-18 0 1,-1 0-1,19 0 1,0 0-1,-19 0 1,19 0 0,-19 0-1,0 19 1,0 0 0,0 0-1,0 0 0,-19 18 1,0 1-1,1 0 1,-20 19 1,0-1-3,0 20 5,1-20-7,-1 1 6,0 0-5,0-19 5,1-1-5,-1 1 4,0-19-3,0 0 4,19 0-5,1 0 4,-1 0-2,19-1 1,19-18-1,0 0 0,0 0 1,0 0-1,0 0 1,0 0-1,0 0 1,0 0-1,-19 19 1,19-19 0,0 0-1,-19 38 2,19 19-3,-19 37 3,19 19-3,0 20 2,-19-1-1,19-57 1,0 58-1,19-20 1,-19 0 2,0-18-5,0-20 6,0-37-7,0 0 7,0-1-7,0 1 6,0-38-5,0 0 5,0 0-5,0 0 5,0 0-4,0 0 3,0 0-3,0 0 2,0 0-2</inkml:trace>
    </iact:actionData>
  </iact:action>
  <iact:action type="add" startTime="29351">
    <iact:property name="dataType"/>
    <iact:actionData xml:id="d1">
      <inkml:trace xmlns:inkml="http://www.w3.org/2003/InkML" xml:id="stk1" contextRef="#ctx0" brushRef="#br0">20355 13907 0,'0'0'7,"0"0"1,0 0 0,0 0 1,0 0-1,0 0 1,0 0-1,0 0 1,0 0 2,0 0-5,0 0 5,0 0-5,0 0 5,0 0-5,0 0 5,0 0-5,0 0 4,0 0-3,0 0 3,0 0-3,-19-19 3,1 1-3,-20-1 2,-19-19-1,0 0 1,0-19-1,1 1 1,18 37-1,0 0 0,0 0 1,0 19 1,-18 0-2,18 0 1,0-19-1,0 19 1,0 19-1,0 0 0,1 0 1,-1 0 0,19 0 0,0 0-3,0-1 3,0 1-1,19-19 1,0 0-1,0 0 1,-19 38-1,19-19 2,0 19-3,0 0 1,19-1 1,19 39 0,0-1-1,0-18 5,-1-19-9,20 18 5,0 20-1,0 0 1,18 18-1,58 19 1,-20-37-1,39 18 3,-20-18-5,-18-1 6,-20-18-7,20-19 6,18 0-5,38-20 4,1 1-3,-58 0 3,-37 0-2,-38-19 1,-1 0-2,20 0 3,19 0-3,56 0 2,1-19-1,-20 0 1,1-18-1,-1-20 0,-18-19 1,-1-56-1,-18 57 0,-19-1 1,19-37-1,-39 56 1,20-18 0,-19-39-1,0 20 1,0-19-1,-19-1 1,-1 20-1,-18-38 1,-18 56-1,-1 1 0,-19 18 1,-19-19 0,0 1-1,-18-20 1,-20-18-1,0 37 1,1 20-1,-20-1 0,1 19 1,18 1-1,20 18 1,18 0-1,0 19 1,-38 0 1,1 19-3,-39 19 4,1-1-5,19 20 5,-1 0-5,0-1 5,39 1-5,-1-19 5,-18-1-6,18 20 6,0 0-4,1-19 3,-1 18-3,0 1 3,38-19-3,1 18 2,-1 1-1,19-19 1,0 37-2,0 1 3,19 18-2,19-56 1,19 38-1,18 18 0,1 0 1,0-18-1,19 18 1,-1 20-1,1-20 0,0 0 1,-1-18-1,39-38 1,18 0 0,1-1-1,-20 1 1,-37-19-1,-19 0 0,18-19 1,20-19-1,37 0 1,1 0-1,18 0 1,-19-37 1,-37 18-3,38-19 1,-39 1 1,-18-20 2,-1 1-5,1-1 2,-38 38 1,19-18 2,-19-1-5,-20 19 5,1-19-5,0-18 5,0 18-5,-19 1 5,0-1-5,-19-19 4,0 20-3,-18-1 4,-20-18-5,0-1 4,0 38-4,-18-18 5,-20 18-4,-56 0 3,-20 0-3,20 19 2,56 1-1,20 18 1,18 0 0,-38 18 0,-37 1-2,0-19 2,-1 38 1,20 0-3,-1 0 3,38-1-2,1 1 1,-1 38-1,19-1 0,1-18 1,18 0-1,0 18 1,19 1-1,19-20 0,0 20 4,19 56-7,19 38 7,19 19-6,-1-57 5,39-19-5,37-37 5,39-1-5,-58-37 5,-37-19-5,-19 0 6,-1-19-8,39-19 8,18-19-8,20-37 5,-1-39-1,-37 1 4,18-19-7,-56 38 6,-38 37-5,-19-38 5,-19 1-5,-19-19 5,0-1-5,-94-74 5,132 188-5</inkml:trace>
    </iact:actionData>
  </iact:action>
  <iact:action type="add" startTime="31998">
    <iact:property name="dataType"/>
    <iact:actionData xml:id="d2">
      <inkml:trace xmlns:inkml="http://www.w3.org/2003/InkML" xml:id="stk2" contextRef="#ctx0" brushRef="#br0">22001 14134 0,'0'0'7,"0"0"2,0 0-1,0 0 0,0 0 2,0 0-3,0 0 4,0 0-5,0 0 5,0 0-5,0 0 5,0 0-4,0 0 3,0 0-4,0 0 5,0 0-5,0 0 5,0 0-5,0 0 4,0 0-3,0 0 3,0 0-3,0 0 3,0 0-3,38 19 2,0 0 0,0 18-1,0 1 0,-1 0 1,1 0-1,19 37 1,0 1-1,18 37 2,1 0-1,-19-18 0,0-20 0,18 1-1,20 0-1,18 18 2,1-19 0,-1 20 0,1 37-1,-20 19 1,-18-56 0,19 18-1,37 0 3,20 19-5,18 38 6,-19 0-8,0 19 8,-37-57-7,56 38 7,1 0-7,-20-19 6,19 57-5,-75-57 5,-20-19-5,20 76 6,18-38-7,1 0 7,56 0-7,-18-19 6,-20 0-5,0 19 5,20 38-5,-20-57 4,76 38-3,-56-38 3,-39-38-2,20 76 1,18-19-1,19 0 1,0-19-2,-18-19 2,-1 0-1,0 38 1,-18-37-1,-1-1 2,1-19-3,18 19 3,-56-56-3,-1 37 1,-18 0 1,19 1 1,-1 18-3,1-19 1,18 1 2,1-20-3,-1 0 2,-37-18 0,0-1 1,18 20-3,-18-20 5,0 20-7,-1-1 7,1-18-7,-19-20 7,18 20-8,-18-19 9,0-1-7,18 1 4,1 0-4,-19-1 6,19 20-6,-20-1 4,-18 1-4,19-19 5,0 18-5,-1 1 5,-18-20-5,0-18 5,0 0-5,-19-19 4,0 0-3,0-1 2,-19-18-1,0 0 0,0 0 0,0 0 1,0 0-1,0 0 1,0 0-1,0 0 1,0 0-1,0 0 1,0 0-1,0 0 0,0 0 1,0 0-1,-38 0 1,0 0-1,0 0 1,0-18 1,-37-1-3,-20 0 2,-18 0-1,18 0 2,-19 0-2,1 0 0,18-18 0,1 18 1,-20-38-1,-75 0 1,-19-18 0,0-20-1,94 39 3,39-1-5,-39 19 5,-75-37-5,0 18 5,19 0-5,18 1 5,20-20-5,-20-18 4,20-1-3,-19 1 3,-20 0-3,58 18 3,37 19-3,20 20 2,18-1-1,-19-19 2,19 0-3,0 1 2,-19-1-1,20 1 1,18 18-1,0 0 1,0 19-1,19 19 1,0 0-1,0 0 1,0 0-1,0 0 0,0 0 1,0 0-1,0 0 1,0 0 0,0 0-1,0 0 1,19 19-1,0 19 1,19 18-1,18 1 1,77 19-1,18-1 1,19 1-1,-37-20 1,18 39-1,19-1 1,1-18 1,18 37-3,19 0 4,-95-37-5,-37-19 5,94 18-4,57 19 3,-19-18-4,-18 0 4,18 37-3,0 0 3,-19-18-3,19-1 3,-113-18-3,-20-20 2,39-18-1,18 19 1,39-20-1,-1-18 1,-57 19-1,-18-19 1,-19 0-1,-20 0 0,1 0 1,0-19-1,-19 0 1,-19 0-1,0 0 1,-19 0-1,0 0 1,0 0 0,0 0-1,0 0 1,0 0-1,0 0 1,0-19-1,0-38 2,-19-75-3,-19-95 1,0 20 1,0 74-1,-38-56 1,1-75 0,-1 56 3,0 20-7,1 18 7,18 37-7,0-93 6,-18 18-5,18 76 5,19 0-5,0-19 4,0-19-3,1-38 4,18 76-5,19 18 4,-19 39-3,19 18 3,-19-18-2,0 37 0,19 0 0,0 19 1,0 0-1,0 19 1,0 0-1,0 0 1,0 0-1,0 0 0,0 0 1,0 0-1,0 0 1,0 0-1,0 0 1,-38-19-1,0 19 1,-19 19 0,-18 0-1,-39 38 1,-18 0-1,-1 18 2,-18 19-3,-19 1 2,-19 37-1,18-19 0,1-18 1,57-1 0,-1 20-1,-18 18 1,-39 38 1,1 0-3,0-19 4,56-57-5,1 1 5,-1 18-5,1-38 5,18 1-5,20-19 5,18-20-5,38-18 4,0 0-3,19-19 3,0 0-3,0 0 3,0 0-3,0 0 2,0 0-1,0 0 1,0 0-1,0 0 1,0 0-1,0 0 1,0 0-1,0 0 0</inkml:trace>
    </iact:actionData>
  </iact:action>
  <iact:action type="add" startTime="35415">
    <iact:property name="dataType"/>
    <iact:actionData xml:id="d3">
      <inkml:trace xmlns:inkml="http://www.w3.org/2003/InkML" xml:id="stk3" contextRef="#ctx0" brushRef="#br0">28225 23029 0,'0'0'8,"0"0"-1,0 0 2,0 0-1,0 0 1,0 0-1,0 0 1,0 0-1,0 0 1,0 0-1,0 0 0,0 0 1,0 19-1,0 18 1,0 1 0,0 38 0,0 18-1,0-37 0,0 56 1,0-37 0,19 18 0,-19-37-1,19-1 1,0-18-1,19 19 2,0-1 2,0-18-7,-1-19 6,20 0-5,-19 0 4,0 0-4,0-19 5,-1 0-5,-18 0 5,0 0-5,0 0 5,0 0-6,0 0 6,0-19-5,0 0 4,19-19-3,0 0 3,-1-18-3,1-20 3,-19 1-3,0-1 3,-19 19-3,0 20 3,0-20-3,0 19 3,0 19-3,0-18 2,-19 18-1,19 19 0,-19-19 1,0 0-1,0 0 1,0-19 0,-18 0 0,-20-18-1,-19 18 0,1 0 1,-20 19 0,0 19-1,20 0 0,-1 0 1,19 19-1,19-19 2,1 0-2,-1 19 1,19 0-1,19-19 0,0 0 0,-19 19 1,0 0-1,0 19 1,0-1 0,19 20-1,19 0 0,0 18 1,19 1 2,19-20-4,-1-18 3,1 0-4,19-19 5,-1 0-5,1-19 4,-19-19-3,0 19 3,-20-19-3,20-19 3,-19 19-3,-19 0 3,0 1-3,0-20 2,0 0-1,-19 19 1,0 0-1,0 0 1,0 0 0,0 1-2,-38-20 2,-19 0 0,-37 0 0,-1 0-1,0 20 0,-18 18 1,37 0-1,19 0 1,1 18-1,18 1 0,0 19 1,-19 75 0,19 20-1,38 37 1,19-38-1,76 0 2,75 38-3,-170-170 1</inkml:trace>
    </iact:actionData>
  </iact:action>
  <iact:action type="add" startTime="40967">
    <iact:property name="dataType"/>
    <iact:actionData xml:id="d4">
      <inkml:trace xmlns:inkml="http://www.w3.org/2003/InkML" xml:id="stk4" contextRef="#ctx0" brushRef="#br0">6488 16646 0,'0'0'7,"0"0"3,0 0-3,0 0 3,0 0-3,0 37 2,-18 1-1,-1 0 1,19 19 0,-19 37-1,0 57 1,0 57 0,0-38 0,19-38-1,0-19 1,-19 57-1,0-19 1,19-19-1,-19 1 2,19-39-2,0-18 0,0-20 1,0 1 1,-19 0-3,19 18 2,-19-18-1,19-1 3,0-18-5,0 19 5,0-19-5,0-1 5,19 1-5,0 0 6,19 19-8,0-1 8,19-18-7,-1 19 6,20-20-5,19 1 5,-1 0-5,39 0 4,-39 0-2,-37-20 1,19 1-1,37 19 1,39-19-1,37 19 1,0 0-1,-38-20 0,-18 1 2,75 0-3,0 19 2,-19-19 0,-57-19-1,-37 19 1,37 18-1,39 20 1,18-19-1,-19-19 2,0 0-3,1 0 2,37-1-1,0 1 1,-38 0 1,-56 0-2,-1 19 3,57 19-6,39-1 8,18-18-9,-57 19 8,19-39-7,38 1 6,0 0-5,-19 19 5,-113-19-3,113 0 1,38 0-2,0-19 3,-57 0-2,38 19 0,76-19 1,-58 18-1,-131 1 0,56-19 0,114 0 1,-19 19 0,-76-19 0,38 19 0,57 0-1,-19-19 0,-152 0 0,20 0 1,94 0 0,56 0-1,-74 0 0,-39 0 1,76 0 0,56-19 0,-131 19-1,-77 0 1,77 0-2,56 0 2,18 0 0,-55 0-1,18-19 0,38 19 1,19 0-1,-95 0 1,-57-19 3,95 0-7,57 19 7,-38 0-7,-19 0 6,19-18-5,0-1 4,0 0-3,-94 19 3,-1-19-3,57 0 4,38 0-5,0 0 4,-56 19-3,18-19 3,-19 0-3,0 1 3,1-20-3,-39 57 2,-18-19-1,18-19 0,1 19 1,-1 0 0,19-19-1,-18 19 1,-20-19-1,1 0 1,-20 0-1,-18 0 1,-19 1-1,-1-1 1,1 19-1,-19-19 1,0 0 1,0 0-3,0 0 1,-19 0 1,18 0-1,-18 0 1,0-18-1,19-1 1,0-19-1,0-18 1,-19-20 1,18-112-3,1 18 5,0-19-7,0 57 6,-19-19-5,0-57 5,19 38-5,-1 38 5,-18 57-5,0 0 4,0-39-3,-19-56 3,0 38-3,19 19 3,-19 19-3,0 37 3,0 39-3,0-1 2,0 19-1,0 0 1,0 0-2,0 0 3,-19-18-2,-19-1 0,-37-19 1,-20 38-1,-56 0 1,-1 19-1,20 0 1,0 0-1,-58 0 1,-18 0-1,19 38 1,57-19-1,56-19 1,-56 0-1,-39 0 1,1 0-1,0 0 1,0 0 0,37 0-1,-75 0 0,-19 19 1,0-19 0,113 0 0,39 0-2,-58 0 3,-75 0-2,-19 0 4,19 0-7,38 0 6,-19 0-6,-76 19 7,38-19-7,113 0 7,-18 0-7,-95 0 6,0 0-5,0 0 5,57 0-5,-20 0 5,-37 19-5,0-19 4,76 0-3,56 0 3,-56 0-2,-57 0 1,19 0-2,19 0 2,-1-19-1,1 19 1,-57 0-1,19-19 1,38 19 0,94 0 0,-19-19-1,-94 19 1,-76 0 0,38 0-1,57 0 1,-38 0-1,-57 0 3,38 0-5,95 0 6,37 0-7,-56 0 6,-76 19-5,0-19 7,56 0-8,1 0 7,-57 0-6,0 0 4,0 0-4,133 0 5,-39 0-5,-94 0 5,-38 0-5,38 0 5,38 0-5,-76 0 5,0 0-5,95-19 4,76 19-3,-39 0 3,-94 0-3,0 0 2,38 0-1,38-19 1,-39 0-1,-18 0 2,0 0-2,38 19 0,75 0 1,20-18-1,-77-1 1,-37 0 0,-19 0-1,38 0 1,18 0-1,-18 0 1,0-19 0,0 20-1,-1-1 4,58 0-7,37 0 7,1 0-7,-1 0 7,0 0-7,1 0 7,-1 19-7,38-18 6,38 18-5</inkml:trace>
    </iact:actionData>
  </iact:action>
  <iact:action type="add" startTime="45642">
    <iact:property name="dataType"/>
    <iact:actionData xml:id="d5">
      <inkml:trace xmlns:inkml="http://www.w3.org/2003/InkML" xml:id="stk5" contextRef="#ctx0" brushRef="#br0">8059 17628 0,'0'0'7,"0"0"1,-38 0 1,0 0-1,-19-19 1,0 19-1,1 0 1,-1 0-1,19 0 1,0 0 2,0 0-5,38 0 5,0 0-5,-18 0 5,18 0-5,0 0 5,0 0-5,0 0 5,0 0-5,0 0 4,0 0-2,0 0 1,0 0-1,0 0 1,37 19-1,20-1 1,0 20-1,19 0 1,-1-19-1,-18 0 0,19 0 1,18 0 0,39-1-1,18 1 1,-19 0 0,-37 0 1,-19 0-3,-1 0 3,-37-19-2,0 19 1,19 0-2,0 18 2,-20-18 4,20 0-8,0 19 6,-19-19-5,0 19 5,-1-20-5,1 1 6,-19 0-8,0 0 8,-19-19-7,0 0 6,0 0-5,0 0 5,0 0-5,0 38 5,0-38-6</inkml:trace>
    </iact:actionData>
  </iact:action>
  <iact:action type="add" startTime="46459">
    <iact:property name="dataType"/>
    <iact:actionData xml:id="d6">
      <inkml:trace xmlns:inkml="http://www.w3.org/2003/InkML" xml:id="stk6" contextRef="#ctx0" brushRef="#br0">8815 16929 0,'0'0'7,"0"0"1,0 0 1,0 0 2,0 0-5,0 0 5,0 0-5,0 0 5,-19 38-5,1-1 5,-1 20-5,-38 56 5,0 20-5,0 37 6,20-76-6,-1-19 4,0 20-3,0-1 2,0 1-1,0 18 1,1-37-1,18-20 1,0-18-1,0 0 0,19-19 1,0-19 0,0 0-1,0 0 1,0 0-1,0 0 1,0 0-1,0 0 1,0 0-1,0 0 1,0 0-1,0 0 1,0 56 1,0-56-3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35">
    <iact:property name="dataType"/>
    <iact:actionData xml:id="d0">
      <inkml:trace xmlns:inkml="http://www.w3.org/2003/InkML" xml:id="stk0" contextRef="#ctx0" brushRef="#br0">11029 11037 0,'0'0'7,"0"0"1,0 0 1,0 0 0,0 0-1,0 0 3,0 0-5,0 0 5,0 0-5,0 0 5,19 19-5,19 0 4,-1-1-3,1 20 3,0 0-3,0-19 3,19 19-2,-1-1 1,1 1-1,0 19 1,0-19 1,-20-19-2,20-1 0,-19 1 0,0 0 1,38 0 0,18 19-1,20 0 1,-1-1-1,1 1 2,-20-19-2,1 19 1,-19 0 0,-20-1-2,20 20 5,19 0-6,37 18 5,-37-37-5,37 19 6,0-1-7,-18 1 6,-19 0-7,18-20 8,1 1-7,18 0 6,19 0-5,1-19 5,-58-1-4,-18 1 3,0 0-3,18 19 3,39 0-3,-1-1 2,19 20-1,1-19 1,-20 0-1,-18-1 1,-1 1 0,39 0-1,-20 0 0,19-19 1,-18 0-1,-39-1 0,-18 1 1,19 19-1,-1 0 1,57 0-1,-18-20 1,-1 1-1,1 0 1,-20 0 0,20 0-1,-1 0 1,19-19-1,1 19 1,18 0-1,-37 0 1,-77-1 0,1 1-2,38 0 2,37 0-1,19 0 4,20 0-7,-39 0 8,-18-19-8,-1 19 6,20 0-6,-1-19 7,19 18-7,1-18 6,-20 0-5,-37 0 5,-39 0-4,1 0 3,19 0-3,18 0 3,39 0-4,-1 0 5,-18-18-5,-1 18 4,-18-19-3,-38 19 3,18-19-3,-18 19 2,19-19-1,-20 0 2,20 0-3,-19 0 2,0-19-1,-1 20 1,1-20 0,-19 0-1,0 0 0,0 0 0,18-18 2,-18-1-2,0-18 0,0 18 1,19-19 0,-19 20-1,-20 18 1,1 0-1,0 0 0,0-37 0,0-19 1,0-39 1,0-37-2,0 19 0,0 38 1,0 19-1,0-39 1,0-37-2,-19-18 6,18-1-9,-18 75 5,19 39-1,0-20 4,0-37-7,0 0 7,0 19-7,0-19 6,0-1-5,0 39 5,19 0-4,-1 18 3,1-18-4,0-1 4,0 1-2,-19 18 2,0 20-3,-19 18 2,0 0-2,0 19 3,0 0-3,0 0 2,0 19-1,0 0 1,0 0-1,0 0 1,0 0-1,0 0 1,-19-19-1,0 1 1,-19-1-1,0 19 1,-18 0-1,18 19 0,-19-1 1,-38 39-1,1-19 1,-39 19 0,1-1 0,-38 20-1,37-20 0,1 1 0,-1-19 2,-37 0-3,-19-1 2,19 1 0,56 0 0,20 0 0,-20-1-1,-18 20 0,-39-38 3,1 38-6,0-20 7,0-18-7,18 19 7,-18 0-7,0 0 6,18-20-5,20 1 5,56 0-4,-18 0 3,-20-19-4,-18 19 5,-20-19-5,20 0 5,0 0-5,-1 0 4,20 0-3,18 0 3,-37-19-3,-1 0 3,1 0-1,37 0-1,1 1-1,18 18 2,0 0-1,1-19 1,-20 0-1,-37 0 1,-1 0-1,-18 0 1,18 19 0,20-19-1,-1 0 0,-18 0 2,-1 1-3,1-1 2,0 0-1,-1 0 1,39 0-1,18 0 2,0 0-1,-18 0-1,-39 1 2,-18-1-4,0 0 6,-1 0-6,39 0 5,18 0-5,-37 0 5,-1 0-5,-18 0 4,0 19-3,18-18 3,57-1-3,20 0 3,-1 0-3,-19 0 3,-37-19-3,-1 0 3,1 1-3,-1-1 2,1 0 0,-1 0-1,20 1 0,18-1 1,-19 0-1,20 19 1,-20-19 0,1 20-1,-1-1 0,0 0 1,1-19-1,37 19 1,-19 0 0,20 0-1,18 0 1,0 1-1,-19-1 1,0 0 0,1 19 0,-20 0-2,0 0 4,20-19-5,-1 19 7,0 0-8,19 0 6,0 0-5,1 0 5,-1 0-5,38 0 5,0 0-5,-19 0 4,19 0-3,0 0 3,0 0-3,0 0 3,0 0-3,0 0 3,0 0-3,0 0 2,0 0-1,0 0 1,0 0-1,0 0 1,0 0-1,0 19 1,0 19 0,0 56-1,0 0 1,0 1-1,19-1 2,0 1-2,0-1 0,-1 1 0,1-1 1,19 38-1,0-37 1,0-1 1,0 19-3,0 1 2,-1-20 1,-18-18-3,0-1 5,0 1-6,0-20 4,0 1-4,0 19 5,0-39-5,0 1 5,0 19-5,0-20 5,18 1-5,1 0 4,0 0-3,0 0 3,19-1-3,-1 1 3,20-19-3,0 19 2,18 0 0,-18-1-1,0-18 2,-20 0-3,1 0 2,19 0-1,0 0 1,18 0-1,1-1 2,-1 20-3,-18-19 2,0 0 0,-1 0-1,1 0 1,-38 0 0,0 0-1,0-1 0,-20 1 1,20 19 0,-19 38-1,-19-76 1</inkml:trace>
    </iact:actionData>
  </iact:action>
  <iact:action type="add" startTime="11308">
    <iact:property name="dataType"/>
    <iact:actionData xml:id="d1">
      <inkml:trace xmlns:inkml="http://www.w3.org/2003/InkML" xml:id="stk1" contextRef="#ctx0" brushRef="#br1">19977 13246 0,'0'0'7,"0"0"1,0 0 0,0 0 1,0 0 0,0 0-1,0 0 1,0 0-1,0 0 1,0 0-1,0 0 0,0 0 1,0 0-1,0 0 1,0 38-1,0 38 1,0 18 0,0 19-1,-19 38 0,0 19 5,0-75-8,0-20 6,19 58-6,-19 18 7,0 75-7,19-56 7,0-56-5,0-39 3,-18 1-5,-1 18 7,0 0-7,19-18 6,0-38-5,0 0 5,0-20-5,0 20 5,0-19-5,0-19 4,0 0-3,0 0 2,0 0-1,0 0 1,0 0 0</inkml:trace>
    </iact:actionData>
  </iact:action>
  <iact:action type="add" startTime="11962">
    <iact:property name="dataType"/>
    <iact:actionData xml:id="d2">
      <inkml:trace xmlns:inkml="http://www.w3.org/2003/InkML" xml:id="stk2" contextRef="#ctx0" brushRef="#br1">18047 13322 0,'0'0'6,"0"0"5,0 0-5,0 0 4,0 0-4,0 0 5,0 38-5,0 56 5,0 76-4,0 0 3,0-38-2,-19-37 2,-18 37-3,-1 38 3,-19 94-4,19-75 5,0-19-4,-18 57 2,18-39-1,0 39 1,19-95 0,0-56-1,0-20 0,0-18 0,19 0 0,0-19 1,0-19-1,0 0 0</inkml:trace>
    </iact:actionData>
  </iact:action>
  <iact:action type="add" startTime="12510">
    <iact:property name="dataType"/>
    <iact:actionData xml:id="d3">
      <inkml:trace xmlns:inkml="http://www.w3.org/2003/InkML" xml:id="stk3" contextRef="#ctx0" brushRef="#br1">15702 13246 0,'0'0'7,"0"0"1,0 0 1,0 0 1,0 0-3,0 0 3,18 19-3,-18 19 3,0 0-3,0 37 3,-18 39-3,-1 56 3,-19 18-1,0-74 0,0-20-1,-19 38 1,1 38-1,-1 0 1,19 0-1,19-75 0,0-20 1,0-37-2,0 0 3,19 0-2,0-38 0,0 0 0,0 0 0,0 0 1,0 0-1</inkml:trace>
    </iact:actionData>
  </iact:action>
  <iact:action type="add" startTime="13018">
    <iact:property name="dataType"/>
    <iact:actionData xml:id="d4">
      <inkml:trace xmlns:inkml="http://www.w3.org/2003/InkML" xml:id="stk4" contextRef="#ctx0" brushRef="#br1">14358 12415 0,'0'0'6,"0"0"3,0 0 0,0 0-1,0 0 2,0 0-3,0 38 4,-19 0-5,-18 75 4,18-18-2,-19 75 1,-19-19 0,19-38 1,-19 0-2,-18 20 1,18-1-1,-19 0 0,20-38 1,-1 1-1,0-1 1,19-37 0,19 0-1,0-20 1,1-18-1,-1 0 0,0 0 0,19-19 1,0 0-2,0 0 2,0 0-1,0 0 1,0 0 0,0 0-1,0 0 1,0 0-1,0 0 2,0 0-3,0 0 1</inkml:trace>
    </iact:actionData>
  </iact:action>
  <iact:action type="add" startTime="13605">
    <iact:property name="dataType"/>
    <iact:actionData xml:id="d5">
      <inkml:trace xmlns:inkml="http://www.w3.org/2003/InkML" xml:id="stk5" contextRef="#ctx0" brushRef="#br1">12694 11962 0,'0'0'7,"0"0"1,-19 57 1,0 75-1,19-19 1,-19 20-1,-38 36 2,0 39-2,-37 0 2,-1-57 2,-18-38-7,-1 20 7,-18 18-7,18-19 7,20-19-7,18-18 7,19-39-7,19-18 7,0 19-7,20-20 7,-1-18-7,19-19 6,0 0-6,0 0 6,0 0-5,0 0 4,0 0-3,0 0 3</inkml:trace>
    </iact:actionData>
  </iact:action>
  <iact:action type="add" startTime="16250">
    <iact:property name="dataType"/>
    <iact:actionData xml:id="d6">
      <inkml:trace xmlns:inkml="http://www.w3.org/2003/InkML" xml:id="stk6" contextRef="#ctx0" brushRef="#br1">11048 14247 0,'0'0'8,"0"0"-1,0 0 3,0 0-3,0 0 3,0 0-3,0 0 2,0 0 0,56 0-1,39 19 1,19-19-1,-1 19 1,-18-19-1,-1 0 2,39 19-2,37 0 1,0-19-1,0 19 3,-56-19-4,-38 19 2,18-1-1,39 20 1,18 19-1,38 18 3,-37-18-5,-1-19 5,19 18-5,57-18 6,-38 19-6,0 18 6,-75-37-7,-19 0 6,56 19-5,57-1 5,0-18-5,-38-19 5,-37 19-6,18 18 7,76 20-6,-19-1 4,-37 1-2,-58-19 1,19-1-1,1 1 1,56 18-2,19-18 2,-38 0-1,-37-1 1,37 1-1,0 0 1,20-19-1,-20-20 1,-76 20 0,20-38-2,37 19 2,20 19-1,18 0 1,-19-20 0,-19 1-1,1 0 0,18 19 1,19 0-1,-19-19 4,-18 0-7,-39 18 4,20-18 0,37 0 2,0 0-5,0 0 3,-37 0-1,37 0 1,-19-19-2,20 37 4,-1-37-5,0 0 6,-75 19-8,-19-19 7,37 0-4,19 0 3,39 19-4,-39-19 5,1 0-5,-39-19 5,-18 0-4,-19 1 3,-1-1-4,-18 0 4,0 19-2,-19-19 1,-19 19-2,19-19 3,-19 19-3,19-19 2,0 0 0,-19 0-1,19-18 1,-19 18-1,0-19 0,0 19 0,0-19 1,0 0-1,0 1 2,0-77-3,0-56 2,0-56-1,0 56 1,0 75 0,0-56-1,0-37 0,-19-1 1,19 19-1,0 75 2,0 39-3,0-1 3,-19-19-3,0 1 1,0-38 1,-19-20 0,19-18 0,0 19 0,19 57-2,-19 37 4,0-19-5,19 19 4,-18 20-3,-1-1 5,0 0-6,0 0 3,-19 0-2,-19-19 4,0 19-5,1 0 5,-1 1-5,-19-1 5,19 0-5,20 19 5,-1 0-5,0 0 4,-19-19-3,-18 19 4,-39-19-5,-18 0 4,-1 19-3,1 0 2,-1-19-1,39 19 1,-39 0-1,-18 0 1,-19-19-2,-1 19 2,39 0 0,56-19 0,-18 1-1,-39-1 0,-37 0 2,0 0-3,-38 19 2,37-19-1,1 19 0,-38 0 1,19 0-1,19 0 1,56 19 0,20-38-1,-77 0 0,1 0 2,-57 19-3,38 19 2,37-19-1,-18-19 2,-19 19-3,0-19 2,19 0 3,56 1-7,-18-1 8,-39-19-9,1 19 7,0 0-4,0 0 2,-1 0-2,1 1 4,0-1-5,0-19 5,-1 0-5,58 0 5,18 19-4,-37 1 3,-38-20-4,18 0 4,-37 0-3,57 0 5,37 20-5,-37-1 2,-39 0-1,1 0 1,38 0 0,-1 0-2,57 19 2,20-19-1,18 0 1,-19 1 0,0-20 1,1 19-3,-1 0 4,19 0-6,0 0 8,19 0-8,0 0 8,19 19-9,0 0 3,0 0 2,0 0-1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559">
    <iact:property name="dataType"/>
    <iact:actionData xml:id="d0">
      <inkml:trace xmlns:inkml="http://www.w3.org/2003/InkML" xml:id="stk0" contextRef="#ctx0" brushRef="#br0">27260 13284 0,'0'0'7,"0"0"3,0 0-3,0 0 4,0 0-5,0 0 4,0 0-4,0 0 5,0 0-4,0 0 3,0 0-3,0 0 3,0 0-3,0 38 2,0 19-1,0 75 1,0 94-2,0-75 4,0-18-4,-18-1 3,18 38-2,-19 56 0,0-75 2,19-37-2,-19-20 0,19 1 1,0-1-1,0 0 1,0 1-1,0-38 1,0-1-1,19-18 1,0 0-2,18-19 3,39 18-2,0-18 1,18 0 1,20 0-3,-20-38 2,20-19-1,18 1 3,1-1-5,56 0 5,-19-19-5,-56 39 5,-20-20-5,-37 19 5,19 0-6,56 0 7,38 0-6,20 19 5,-20-19-6,-75 19 6,-39 0-4,20 0 3,-19 0-4,-1 0 5,1 0-4,0-19 3,-19 19-3,0 0 2,-19 0-3,-1 0 4,1 0-3,0 0 2,-19 0-1,19-18 1,0-1 0,0-19-1,19-19 1,-19-37-1,0-38-1,0-19 2,0 37 0,-1 20 0,1-1 0,0-37-1,0-19 1,0-19-1,19 38-1,0 38 3,0-1-3,-19 20 3,-1 18-2,1 0 0,-19 1 0,0 18 1,0 0 0,0 0 0,0 19-2,0 19 3,-19-37-2,1 18-1,-20-19 2,-38 0 0,-19 0 1,1 1-2,-1 18 2,-37 0-3,-19 19 3,-39 19-3,20-19 4,0 38-6,75-20 6,20 1-5,-20 0 5,-37 0-5,-39 0 5,1 0-4,38 0 3,37 0-4,19-19 4,38 0-3,1 19 3,-1-1-3,0-18 3,-19 0-4,57 0 4</inkml:trace>
    </iact:actionData>
  </iact:action>
  <iact:action type="add" startTime="15069">
    <iact:property name="dataType"/>
    <iact:actionData xml:id="d1">
      <inkml:trace xmlns:inkml="http://www.w3.org/2003/InkML" xml:id="stk1" contextRef="#ctx0" brushRef="#br0">24669 13511 0,'0'0'7,"0"0"1,0 0 1,0 0-1,0 0 1,0 0-1,0 0 1,0 0-1,0 0 0,0 0 1,0 38 1,-19 75-3,-19 38 2,0-38-1,0-18 2,0-1-1,1 57 0,-1 19 0,0 19-2,19-19 4,0-76-5,0-18 7,0-19-8,0-1 6,0-18-5,19 0 5,0-1-6,0 1 7,19 0-7,0 0 7,19 0-7,0-1 6,38 1-4,18 0 3,39-19-3,-1 0 3,0-19-4,-37-19 5,-38 19-5,56-19 4,20 0-2,37 0 1,-19 19-3,-18-19 5,-20 0-3,-18 0 0,-1 1 0,1 18 1,0 0-2,-1 0 3,1-19-3,-20 19 2,-18-19 0,0 19 0,-19-19 0,0 0-2,-19 0 3,18 0-4,-18 0 3,19 0 0,-19-37-1,19-76 1,0-76-1,0 38 0,-20 76 1,1-1 0,0-37-2,0-38 3,-19 0-3,19 0 2,-19 76 0,0 18 0,0 19-1,0 20 0,0-1 1,0 19-1,0 0 4,0 0-7,0 0 7,-19 0-6,-19 1 5,-37-20-6,-58 19 6,-37 19-6,0 0 7,75 19-6,-75 0 5,-38 18-4,0 20 2,56 0-2,39 18 3,-1 1-3,20-20 3,18 1-3,0-19 3,20 0-3,18-19 2,0-1-1,38-18 1</inkml:trace>
    </iact:actionData>
  </iact:action>
  <iact:action type="add" startTime="16308">
    <iact:property name="dataType"/>
    <iact:actionData xml:id="d2">
      <inkml:trace xmlns:inkml="http://www.w3.org/2003/InkML" xml:id="stk2" contextRef="#ctx0" brushRef="#br0">21907 12491 0,'0'0'7,"0"0"2,0 0-1,0 0 1,0 0-1,0 0 1,0 0-2,0 0 3,0 0-3,0 0 2,0 38 1,-19 37-3,0 95 2,-19 19-1,0-57 1,0 19 1,0 57-3,1 56 3,18-94-2,0-75 1,-38 37-1,-19 38 1,20-38-1,-1 0 1,0 19-1,38-56 1,0-38-1,0-1 1,0 1 0,19-19-1,0-1 2,19 20-5,0-38 7,0 19-5,19-1 4,0 20-6,0-19 7,0 0-6,18 18 5,-18 1-5,19 0 5,37 18-6,39-18 7,37 18-6,0-18 4,-37-19-3,18-38 3,19 0-3,-18-19 2,-20 0-2,1-19 4,-39 0-5,-18 20 4,-19-20-3,-1 0 3,1-19-2,0 20 0,0-20 1,-19 19-1,-1 0 1,1 1-1,0-20 0,0 0 1,0-37-1,0-38 1,-1 0 0,-18-1-1,-19 20 1,0 19-1,19-20 0,19-112 1,-19 37-1,19-38 1,-19 95-1,19 0 1,-1-57-1,-18 38 1,0 19 2,19 0-5,-38 56 3,0 19-1,0 20 2,0 18-3,-19 0 4,0 0-5,-19 0 5,-37 0-6,-20 0 7,1 0-6,37 19 5,0 19-6,-38 19 6,-56 19-4,-19-20 4,0-18-5,-1 19 5,1-19-6,0-19 6,0 19-3,18 0 1,20 0-2,37 0 2,19-1-1,20 1 1,18-19-1,0 0 0,38 0 0</inkml:trace>
    </iact:actionData>
  </iact:action>
  <iact:action type="add" startTime="17818">
    <iact:property name="dataType"/>
    <iact:actionData xml:id="d3">
      <inkml:trace xmlns:inkml="http://www.w3.org/2003/InkML" xml:id="stk3" contextRef="#ctx0" brushRef="#br0">10594 13265 0,'0'0'7,"0"0"1,0 0 1,0 0 0,0 0-1,0 0 1,0 0-1,0 0 1,0 0-1,0 0 1,-19 57-1,0 75 3,0 38-5,-19 38 8,0-57-9,0-19 6,1 57-5,-1 75 4,0-94-3,0-38 3,19-56-3,19 0 3,0-1-3,0 19 2,0-18-1,19-38 1,0 0-1,19 18 1,0-18-1,-1 0 1,20-19-1,-19 0 1,19-1-1,0-18 0,-1-18 0,1-1 2,19 0-2,18-19 1,-18-19 0,19 20-1,-1-1 1,1 0-1,-1-19 1,-18 20-1,-19-1 1,0-19-1,37-37 1,-18-1-1,0-18 2,-20 0-3,-18 37 5,19 1-6,0-1 4,-20 19-3,20-37 4,-19-19-5,0 37 4,0-18-3,-19 18 3,0 20-3,-19 18 3,0 0-3,0 0 2,0 0-1,0 20 1,0-20-1,0 0 1,-19 0-2,0 19 2,-19-18 1,-19-1-2,-19 0 1,1 0-1,18 1 0,-19 18 1,-37-19 0,-20 19-1,1 0 0,-19 19 1,37 0-1,38 0 1,39 0-1,-1 0 2,0 0-2,0 19 1,0 0-1,38-19 0</inkml:trace>
    </iact:actionData>
  </iact:action>
  <iact:action type="add" startTime="18841">
    <iact:property name="dataType"/>
    <iact:actionData xml:id="d4">
      <inkml:trace xmlns:inkml="http://www.w3.org/2003/InkML" xml:id="stk4" contextRef="#ctx0" brushRef="#br0">7529 12548 0,'0'0'7,"0"0"1,0 0 1,0 0-1,0 0 1,0 0-1,0 0 1,0 0 0,0 0-1,-19 37 1,0 58-1,0 75 1,-38-19-1,20-19 2,-1 0 2,0 152-6,19-1 5,0-113-5,0 56 6,-19 77-7,19-39 6,-18-94-7,-20 19 8,0 37-7,19 1 6,19-76-4,0-19 3,0 19-3,1 19 3,-1-38-2,0 1 1,19-39-1,0-18 0,19-39 1,-19 1-1,0 0 1,19-19-1,-19-19 1,18 19-1,1 0 1,0-1 0,0 1-1,19 0 1,-19 0-1,0-19 1,19 19-1,0 0 1,37 0-1,39 0 1,37 0-1,19-1 1,-18-18 1,-20-18-4,57 18 7,19 0-9,19-19 9,-56 0-8,-96 19 7,1 0-7,56-19 6,39 19-5,-1 0 5,-19-19-5,-18 19 4,-58 0-2,1-19 1,0 0-1,-1 0 1,1-18-1,-19-1 1,0 0-2,-1-19 2,-18 20 0,-19-1 0,19-38-1,-19 1 1,0-20-2,0 1 3,0-19-3,0-76 3,-1-19-2,-18-19 1,0 95-2,0 0 3,19-76-2,-19-18 1,19 18 0,0 76-2,0-19 3,-19-19-2,19-19 3,0-19-5,0 76 5,-19 56-6,19-18 8,-19 56-7,0-18 4,0 18-3,0 19 3,0 0-3,-19 0 3,19 19-4,-19-19 4,-19 0-2,0 0 1,-18-18-1,-20 18 1,-19 0-2,-18 19 3,-20-19-2,1 0 1,-19 0-2,18 19 3,-18 19-3,56 0 3,1-19-2,-20 0 1,-18 19 0,-20-19-1,20 19 0,0 0 0,37 0 1,38-19 0,0 18 0,1-18-2,-1 0 3,19 0-2,-19 0 1,57 0 0</inkml:trace>
    </iact:actionData>
  </iact:action>
  <iact:action type="add" startTime="20435">
    <iact:property name="dataType"/>
    <iact:actionData xml:id="d5">
      <inkml:trace xmlns:inkml="http://www.w3.org/2003/InkML" xml:id="stk5" contextRef="#ctx0" brushRef="#br0">3745 12397 0,'0'0'7,"0"0"2,0 0-1,0 0 3,0 0-5,0 0 4,0 0-3,0 0 4,0 0-5,0 0 4,0 0-3,19 18 3,0 39-3,19 37 3,-19 1-3,0 37 3,-19 19-1,0-19 0,0 38-1,0 95 1,0-1-2,-38-56 3,38 18-1,0 39-1,-19 18 0,0-132 1,19 76-1,0-1 1,-19 39 0,0-133-2,0-56 4,19 56-5,0-57 6,0 1-6,0-20 5,0-18-4,0-19 3,0-19-4,0 0 2,0 0 1,0 0 1,0 0-4,19 19 6,0 0-6,19 19 5,0-19-5,19 18 4,18 1-3,1 0 3,38 19-4,-20-1 5,20-18-4,18 19 2,19 18-1,20-18 1,18-19-1,-57-1 1,-37 1 0,-1 0-2,39 0 2,37-19 0,0-1 0,-18 1-1,-39-19 1,-18 19-1,-1 0 0,1 0 1,-19-19 0,-1 0 0,-18 0-2,-19 0 3,0 0-2,0 0 0,-1 0 1,1-19-1,0 0 2,0 0-3,0-18 6,0-20-8,-1-56 6,1-57-6,0 0 7,0 0-6,-19-38 5,-19-19-5,38-94 4,-19 151-4,-19-56 5,0-95-3,19 94 0,0 95 1,-19-57-1,0-56 1,18-1-1,1 114 1,-19 37-1,0-37 1,19-38-1,-19-19 0,0 38 2,0 38-2,0 56 1,0 20-1,0 18 1,0 0-2,0 19 3,0 0-2,0 0 0,0 0 1,0 0 0,0 0 0,0 0-2,0 0 6,-19-19-8,-37 0 7,-39 19-8,-37 0 8,-1 0-6,1 0 5,-1 19-5,1 0 5,-1 19-4,-37-20 3,19 20-4,18-19 4,39 0-2,-1 0 1,-18 0-2,-1-19 3,1 0-2,18 19 0,1 0 1,18-1 0,0 39-1,76-57 0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43">
    <iact:property name="dataType"/>
    <iact:actionData xml:id="d0">
      <inkml:trace xmlns:inkml="http://www.w3.org/2003/InkML" xml:id="stk0" contextRef="#ctx0" brushRef="#br0">8872 13284 0,'0'0'9,"0"0"-3,0 0 4,0 0-3,0 0 3,0 0-3,19 0 3,0 0-3,19 0 3,0-19-2,37 19 0,20-19 1,18 0-1,1 19 3,-1 0-4,1 0 2,-19 19 0,37 0-1,19 0 1,20-19-1,18 0 2,-38 0-2,-56 19 1,-1-19 1,58-19-4,18 19 5,19-19-5,-19 38 6,1-38-7,18-19 7,19 1-7,0 37 7,-38-19-6,-75 19 5,37-38-5,38 19 5,1-19-5,37 19 4,-38 1-3,0-1 3,1-19-4,-20 19 5,19 0-3,-18 0 1,-20 0-1,0 19 0,1-18 1,56 18-1,-19-19 1,1 0-2,18 0 2,-19 0 0,0 0 0,1-19-1,-1 19 1,-57-18-1,-18 18 1,37-19-1,1 0 1,37 0-1,0 20 4,-18-1-7,-20 0 3,0-19 1,39 19 2,-1 0-4,-19 0 3,-18-18-4,-58 37 6,1-19-7,19-19 7,18 19-7,20-38 6,-20 39-5,20-20 6,-1 38-8,19-19 9,-18 0-8,-1 0 6,1 0-6,-1 0 7,-18 19-7,-1-19 5,-18 1-3,-1 18 3,1-19-4,18 19 5,20 0-5,-1 19 5,1-1-4,-1-18 2,19 0-1,-18 19 1,-1 0-2,1 0 2,18 0-1,-19 0 1,-18 19-1,-19-1 1,-20-18-1,20 19 0,-1 0 1,39 0 0,-20-1-1,1 1 1,-1 19-2,1 18 3,-20 1-1,1 37-2,19 1 3,-20-1-3,-18-19 2,-19-18 0,18 18-1,1 57 1,-19-18-1,18 36 0,-18-36 1,0-1 0,-38-38 1,19 76-3,-20-19 1,20 76 1,-19-95 3,0-19-7,-19-18 4,0 75-1,0-19 2,0 57-3,0-57 4,0-57-5,0-18 5,0-1-5,-19 20 4,-19 37-3,1-19 3,-1 19-3,-19-18 2,0-1-1,0-19 1,-37 1-1,-1-20 2,1 1-3,-1-1 2,-37 39-1,-20 18 1,1-19-1,0-18 0,-1-20 0,58 1 1,18-20 0,-75 1 0,-95 19-2,38-39 2,18 20 0,1 0-1,-38 18 0,0 1 2,38-20-3,19-18 2,0 0 0,-57 0-2,-38-19 3,38 18-1,-38 1-1,38-19 0,19 0 1,75-19-1,-94 0 1,-38 38-2,1-1 2,-1 1 0,-19-19 3,-19 0-6,133 0 5,-38-19-6,-95 19 6,38 0-5,1-19 5,-20 0-6,0-19 7,114 19-6,-19-38 5,-76 38-5,0 0 5,0-38-5,-19 0 4,57 1-2,-38-20 1,95 19-1,-38 0 1,-19 1-1,-38-39 0,38 19 0,19 1 1,-38-20 1,19 20-2,132 18 1,-37 0-1,-38-37 0,-19-1 1,18 0-1,1-18 1,19-38 0,18 0-1,20 18 1,-39 1 0,20 19-1,0-39 1,-1-55 0,39 37-1,37-1 0,19 58 1,0 0 2,-38-95-5,20 0 5,-1 38-5,38 56 5,-19-18-5,0 19 4,-18-76-3,18 0 3,0 0-4,19 56 4,0 1-3,0 38 3,0 18-3,19-19 3,0 20-1,0-39-1,0 20 1,19 37-1,0-19 1,0 20-2,0-39 2,0 19 0,19-18 0,0 18-2,-1 1 3,20-20-1,-19 19-1,-19 20 0,0-1 0,38 0 2,18 0-2,58-18 0,18-1 1,19 0 0,57 38-1,0 19 1,0-37 2,-227 37-6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942">
    <iact:property name="dataType"/>
    <iact:actionData xml:id="d0">
      <inkml:trace xmlns:inkml="http://www.w3.org/2003/InkML" xml:id="stk0" contextRef="#ctx0" brushRef="#br0">15342 18836 0,'0'0'8,"0"0"-1,0 0 3,0 0-2,0 0 0,0 0 1,0 0-1,0 0 0,0 0 1,0 0-1,0 0 1,0 0-1,0 0 1,0 0 0,0 0-1,0 0 1,0 0-1,0 0 1,0 0-1,0 0 1,0 0-1,0 19 0,0 19 1,19 0-1,19 37 1,19 20 2,18-20-5,20 38 8,18-37-10,20-19 7,-1 18-5,-56-18 5,18-19-5,58-1 5,56 39-6,19-19 7,0-1-7,57 1 7,-1 18-5,-74-56 2,-20 19-2,76-19 3,18 0-4,39 0 4,19-38-3,-77 0 4,-37-38-3,57 1 0,38-1 1,-38 0-2,-39 1 1,58-1 1,-57 19 0,-113 1 0,94-58-2,0 1 2,0-1-1,0-37 1,-38 19-1,-19 37 2,38-37-1,-38 37-2,-56 20 1,-57-1 2,18 0-3,1-18 3,0-1-2,-1 20 0,-18 18 4,0 0-7,-19 0 8,0 19-9,-20 1 8,-18 18-7,0 0 6,0 0-5,19-19 5,0 19-4,0 0 4,19 0-5,0 19 5,19-1-5,18 20 4,39 38-4,-1-1 5,1-18-5,18 0 5,39-1-4,-1 1 2,-38 0-1,20 18 1,-1 20-1,38 18 1,19 0-1,19 0 0,19 1 0,19-20 1,-19-37 0,-76-19-1,57 18 1,57 20-2,19-20 2,-1 20 0,-37-38 0,-19 18-1,-19-18 1,0 0-2,38 0 2,19-19 0,0-19 0,-39-19-2,-55 19 3,-20-19-2,0 0 1,0 0-1,20-19 1,18 1-2,-38-20 2,-38 19-1,1-19 4,-1 20-6,-37-1 6,-1 19-7,-18 0 7,-19 0-7,-19 19 7,-19 0-7,-19 0 6,0 0-6,0 0 6,0 0-5,0 0 5,0 0-5,0 0 4,0 0-2,0 0 1,0 0-1,0 0 1,0 0-1,0 0 1,0 0-2,0 0 2,19 19 0,18 0 0,20 19-1,0 0 0,19 37 2,18 20-3,1-1 1,37 19 1,38 19 1,-18-37-3,18-1 1,19 1 2,38 18-3,-19 0 2,-37-37 1,18 18-2,-19-18 1,19-1-1,0 1 3,-18-19-5,-1-1 2,0-37 0,0 0 1,-18 0-1,-20-19 1,1 19-1,-58-19 5,-18 0-9,-19 0 8,0 0-7,0 0 7,-20 0-7,1 0 6,-19 0-5,0 0 5,0 0-5,0 0 5,0 0-5,0 0 5,0 0-4,0 0 2,19 38-2,-19 18 4,0 95-5,-19 19 4,19 19-2,-19-38 1,-18 38-1,18 38 0,0-20 1,19-37-1,0-37 0,0 36 2,0-36-3,0-20 3,0 0-2,19-18-1,-19-20 3,19-18-1,0-19-1,-1 18 1,-18-18-2,0 0 3,0 0-3,0-38 2,0 0 0,0 0-2,0 0 3,0 0-2,0 0 0,0 0 1,0 0 4,0 0-8,0 0 4,0 0-2,0 0 4,0 0-5,0 0 5,0 0-5,0 0 5,0 0-5,0 0 5,0 0-5,-37 19 5,-20-1-5,-38 1 5,-37 19-4,-19 0 2,-20 19-1,-18 18 1,0 1-2,19 18 3,-1 19-2,39-18 1,18-1-2,1 1 2,-19-1-1,18 0 1,0 1 0,1 37-2,18-19 3,1 1-2,37-39 1,19-18 0,0-19-1,19-19 1,1-1-1,18-18 0,0 0 0,0 0 0,-19 19 2,19-19-3,0 0 2,0 0 0,0 0-1,0 0 1,0 0 0,-19 0-1,0 0 3,-19 0-4,0-19 4,-38 1-6,-75-1 6,-38-38-5,38 0 5,-39 1-4,-74 18 3,-58-38-4,-19 20 5,-37 18-5,94-38 4,57 39-2,-227-39 1,76 57-1,-76 0 1,170 19-1,-75 0 1,-114 19-1,94 19 1,-56 0-2,227-19 3,-57 18-3,-56 1 2,37-19 0,19 19-1,38 0 0,0-1 1,76 20-1,56-19 1,0-19 0,-18 0-1,18-1 1,20 1-1,-1-19 1,19 19-2,19 0 3,1-19-3,-1 0 3,0 0-1,38 0-2,-19 19 3,19-19-2,-19 19 1,19-19 2,0 0-6,0 0 6,-19 0-5,0 0 6,19 0-7,-38 0 6,1 0-4,-1 0 3,-38-38-4,-37-19 5,-20-18-5,-37-1 4,-19 1-3,0-1 3,75 39-3,-56-20 3,-95 0-2,0 19 0,0 20 0,-189-1 1,189 19-1,152 0 1,-152 0 0,-57 19-2,39-1 2,-20 39-1,-38 38 2,152-20-1,-38 19-1,-19 1 0,19 18 0,19 1 1,76-58-1,-1-18 1,20 0 0,18-1-1,1 1 1,37-19 0,0 0-1,19 0 0,0-19 3,1 0-6,-1 0 8,0 0-9,0 0 8,0 0-6,0 0 6,1-19-7,-20-19 6,-57 0-4,-56-37 3,19 37-3,-39-18 3,-37-1-4,-18-19 5,-20 20-5,57-20 4,37 38-2,-94-18 1,-113-20-1,0 38 1,-76 20-1,265 18 1,-20 18-1,-93 20 0,-39 19 1,76-1-1,1 1 1,37 0-1,18 37 0,96-37 2,-57 18-2,18 1 1,20-19-2,37-39 3,1 20-2,18-19 0,0 0 0,20 0 2,18 0-3,0 0 2,0 0 3,19-19-7,0 18 7,0-18-6,0 0 6,19 0-8,-37 0 9,-1 0-8,0 0 7,-38 0-7,-56-18 6,-38-1-4,18-19 3,77 19-4,-58 0 5,-56-19-4,-76-18 2,57 18-2,-57-38 3,-19 1-2,20 18 1,93 1-2,-94-1 3,-113 0-3,94 19 2,-75 20 0,37-1 0,152 19-1,-57 0 0,-133 75 0,20 20 2,75-1-2,-19-18 1,38 37-1,133-56 1,-38 18-1,-1 1 0,-18 18 2,38-18-3,37-20 5,19-18-6,1 19 6,18-38-8,19-1 9,0 1-8,0-19 7,0 0-7,20 0 6,-1 0-4,-19 0 3,19 0-4,-19-19 5,0 1-5,-19-1 5,-18-19-5,-20-19 4,-56-37-3,0 18 3,75 20-3,0-20 3,-75-37-2,-76-19 0,-19-38 1,38 19 0,0 37-1,-76 1 1,38 37 0,95 1-2,-57-38 2,-38 18 0,0 1 0,56 18-2,20 38 3,-19 1-2,19-1 1,37 19-1,20 0 1,37 0-1,38 19 4,1 0-7,18 0 7,19 0-7,0 0 7,0 0-7,-19-19 7,19 19-7,0 0 6,0 0-5,0-19 5,0 1-5,19-20 5,18-19-5,39-18 4,38-39-3,56-93 4,0-96-4,-37 133 2,75-132-1,38-94 1,-57 169-1,-38-207 1,-56 132 0,75-19-1,57-114 0,-95 246 1,-18-18 0,18-58-1,-18 20 1,-38 94-1,-20 56 1,1 1 0,0 37-2,-19 1 3,-1 18-2,-18 19 1,0 0 0,-19 19-2,0 0 2,0 0-1,0 0 4,19 0-7,19 19 7,19 19-6,37 37 4,1 38-3,18 1 4,1 18-6,18-19 6,95 57-5,0-38 5,0-18-5,19-1 5,0-56-3,0 37 0,0 1 1,95-1-1,18-37 1,20-57-1,-39-38 0,-18 19 0,113-19 2,19-75-3,-19 18 2,-76-37 1,39 19-3,37 0 3,38-95-2,-95 0 0,-75 38 1,94 0-1,19-19 1,-56-18 0,-20-39-1,-113 114 0,114-19 5,-1-95-9,-56 58 9,-57 55-8,-19 20 6,-38 19-6,-75 37 7,-38 19-6,0 19 4,-1-18-3,-37 37 3,-19 0-3,19 0 3,-19 0-3,0 0 3,0 0-3,0 0 2,0 0-1,19 18 1,19 39 0,0 38-1,0 74 1,-20 1 0,1-18-1,0 18 0,19 18 1,0 20-1,19-38 1,-1-38 0,1 0-2,19 1 2,0-1-1,18 0 2,1-19 0,-1 1-4,1-39 6,-19 1-6,-1-20 5,1 1-6,0-19 8,-1-19-9,-18 18 9,0-18-8,-19-19 6,-1 19-4,-18 0 3,0-19-4,-19 0 4,0 0-3,0 0 3,0 0-4,19 19 5,-19-19-5,0 0 5,0 0-5,0 0 4,0 0-2,0 0 1,0 0-1,0 0 1,0 0-1,0 0 1,0 0-2,19-19 2,0 0 0,-19 19-1,19-19 1,0 0 0,19 1 0,0-1-1,18 0 1,1-19-1,38 0 1,18 19-1,20 0 0,-1-18 1,19 18-1,20-19 1,-1 0 4,0 19-9,-19-18 6,-18-1-3,-20 19 5,-18 0-7,-19 19 6,-20-19-5,1 19 5,-19 0-5,0 0 5,-19 0-5,0 0 4,-19 0-4,0 0 5,0 0-5,0 0 5,0 0-5,0 0 4,0 0-3,0 0 4,0 0-4,0 0 2,0 0-1,0 0 1,0 0-2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92D050"/>
    </inkml:brush>
  </inkml:definitions>
  <iact:action type="add" startTime="5931">
    <iact:property name="dataType"/>
    <iact:actionData xml:id="d0">
      <inkml:trace xmlns:inkml="http://www.w3.org/2003/InkML" xml:id="stk0" contextRef="#ctx0" brushRef="#br0">3689 8676 0,'0'0'7,"0"0"1,0 0 1,0 0-1,0 0 1,0 0 2,0 0-5,0 38 6,0 0-7,0 56 7,0 76-6,0 57 6,0-38-7,0-57 6,-19 94-5,19 39 5,-19-1-4,0-94 2,0 57-1,19 37 1,0-37-1,0-95 1,-19 38-1,0 19 1,19-19-1,0 19 0,19-76 1,-19-38 0,0 1-1,0 0 1,19-1-1,-19-18 1,19 18-2,0 1 3,19-1-2,18-18 1,20 0-1,38 18 1,37 1 0,0-1-1,-18-18 2,37 0-3,57-20 3,0 1-3,-57-19 4,-75 0-5,94 19 6,57-1-7,0 1 6,-19-19-4,57 38 3,-1 18-3,-75-56 3,-56 38-3,94 37 3,38-37-3,-20 18 2,-37-37-1,19 19 1,-19 0-1,-56-1 1,-39-18-1,114 19 1,38-20-1,-57-18 0,0 19 1,0 0 0,19 18-1,-57-37 1,-76 0-1,20 0 1,37 0 0,0 38-1,20-20 1,-1-18-1,0 19 1,0 0-1,-19-19 1,1 0-1,-39-1 1,-18 1-1,-1 0 2,38 0-2,-18 0 3,37 0-5,0 0 5,1-19-5,-1 0 4,38 38-3,-19-1 4,-19 1-5,-75-19 5,37 38-5,39-20 4,37 1-3,0 0 3,-38-19-3,0 0 2,39 18-1,18 20 1,-19-19-1,-95-38 1,20 19-1,37 37 1,38-18 0,0 0-1,-19 0 0,-19 0 1,39-20 0,-20 1-1,-19 0 0,-38 0 1,-37 0-1,19-19 1,18 19 0,19 0-1,20-19 0,-39 19 1,19-1-1,20 1 1,-20 0-1,-19 0 1,1 0-1,-39 0 0,1 19 1,0-1 0,-58-18 0,1 0-1,19 0 3,0 0-6,-1 0 7,1 0-6,0 0 5,0-19-5,0 0 4,-1 0-4,-18 0 5,19 0-4,-19 0 2,0 0 0,-1-19 0,1 0-1,0 0 1,0-19-1,19-37 1,18-39-2,-18 1 3,0 0-2,0 18 0,-1 1 1,20-1-1,0-18 1,-1-38-1,-18 38 1,0-1-1,0 20 0,-1 0 1,-18 37-1,0 19 2,-19 0-1,0 1-2,0 18 4,0 0-5,0 0 5,0 0-5,-19 0 2,0-19 1,0 20 3,0 18-7,0-19 3,0 0 0,0 19 2,0-19-3,0 0 5,-19 0-7,0 0 6,0 0-5,0-18 5,-19-1-5,-19-19 5,-37-18-5,-39-39 4,-18 20-3,0 18 4,-1 20-5,-56-20 4,19 38-3,75-18 3,-18-1-3,-76-37 2,-38-20-1,0 20 1,-57-38-1,38 18 1,-18 20-1,131 37 0,-188-18 1,-20 18-1,39-18 1,-76-20-1,132 39 1,-19-20-1,-94-18 1,-1 18 0,1 19-1,37-18 1,76 37-1,-75 19 1,-20-56-1,-18 56 1,-38-38-1,246 38 1,-171-19-1,-18 20 1,75-1 0,-38-38-1,20 19 3,131-18-5,-75-39 6,-56 39-7,-1-20 6,38 0-5,0-18 5,1 0-5,131 37 5,-37 0-4,-95 1 3,0-1-3,57 0 2,0 1-1,-19-20 1,0-18-1,57 18 1,18 1-1,1-1 0,-19 1 1,-20-1 0,-18 1-1,57 18 1,-38 0-1,-38 1 1,0-1-1,75 0 1,39 1-1,-19-1 1,-20 0-2,-18 20 3,0-20-1,18 19-1,1 0 1,37 19-1,20 1 1,-1-1-1,1 19 2,37 0-3,19 0 4,38 0-6,0 0 7</inkml:trace>
    </iact:actionData>
  </iact:action>
  <iact:action type="add" startTime="8960">
    <iact:property name="dataType"/>
    <iact:actionData xml:id="d1">
      <inkml:trace xmlns:inkml="http://www.w3.org/2003/InkML" xml:id="stk1" contextRef="#ctx0" brushRef="#br0">22569 14776 0,'0'0'7,"0"0"1,0 0 1,0 0-1,0 0 0,-19-19 1,19 19-1,0 0 1,0 0 0,0 0-1,0 0 1,0 0-1,0 0 2,0 0-3,0 0 1,0 0 2,0 0-3,0 0 3,0 19-1,19 38 1,0 18-4,19 1 5,37 37-5,20 76 6,-20-38-5,1 0 3,19 0-4,-1-38 5,-18-18-5,0-1 4,-20 20-2,39 37 1,19-19-1,-1-19 1,57-18-2,1-1 3,-39-37-3,57-1 2,57 1-1,38-19 1,-133-19-1,-18 18 1,94 20 0,75 19-1,-37-1 1,0 1-1,19-57 0,-38-1 1,-19 20-1,57 19 1,56-38-2,-56 0 3,37-57-2,1 38 1,-133 0-1,114-38 1,18-37 2,-75 18-5,19-19 6,19 20-7,-95-20 6,-75 38-5,-39 1 6,1-1-7,0-19 7,18-18-7,-18 18 7,0-19-8,-38 20 5,18-39-1,-37 39 3,-19-20-5,0 1 5,0-1-5,-19 19 5,-19-37-5,-18-38 4,-20-38-3,19 19 3,19 38-3,1 18 3,-58 1-3,-75-1 2,-1 1-1,1 18 1,0-18-1,-114-1 1,76 20-1,0 18 0,38-37 1,-57 37 0,-76 1-1,19-1 0,0 19 1,-37 19-1,113 0 1,0 19 0,-114-19-1,0-37 0,58 37 1,-58 0-1,38 19 1,152-19-1,-38 0 1,-95-19-1,0 38 0,95 0 1,18 0 0,-37-18-1,19-1 1,0 0-1,37-19 1,133 38-2</inkml:trace>
    </iact:actionData>
  </iact:action>
  <iact:action type="add" startTime="11859">
    <iact:property name="dataType"/>
    <iact:actionData xml:id="d2">
      <inkml:trace xmlns:inkml="http://www.w3.org/2003/InkML" xml:id="stk2" contextRef="#ctx0" brushRef="#br1">22209 13379 0,'0'0'7,"-38"0"1,1 0 0,-1 0 2,0 0-2,0 0 1,0 0-1,0 0 2,1 18-3,-20 39 4,-19 94-5,1 19 6,-1 19-5,-19 0 4,-18 56-5,18 39 4,20-96-3,37 1 3,-19 76-3,38-39 3,19-56-3,19-75 2,19 37-2,0-19 3,18 0-3,1-18 3,0-20-2,19 1 0,-20-19 1,1-20-1,38 1 2,37-38-3,38-19 2,-18-37-1,18-20 0,-19-18 1,-37 18-1,18-18 1,-18-20 1,-1-18-3,-37 0 4,-19 0-5,-20 0 6,-18 56-7,-19 1 6,-19-1-5,-18-75 4,-20 0-3,-19-38 5,1 19-7,-20 57 7,0-1-7,-18 39 7,-20-20-7,1 20 6,18 18-5,1 20 5,-1 55-5,20 1 5,94-19-6</inkml:trace>
    </iact:actionData>
  </iact:action>
  <iact:action type="add" startTime="12893">
    <iact:property name="dataType"/>
    <iact:actionData xml:id="d3">
      <inkml:trace xmlns:inkml="http://www.w3.org/2003/InkML" xml:id="stk3" contextRef="#ctx0" brushRef="#br1">18066 14606 0,'0'0'9,"0"0"0,0 0-1,0 0 1,0 0-2,0 0 3,0 0-4,0 0 5</inkml:trace>
    </iact:actionData>
  </iact:action>
  <iact:action type="add" startTime="13140">
    <iact:property name="dataType"/>
    <iact:actionData xml:id="d4">
      <inkml:trace xmlns:inkml="http://www.w3.org/2003/InkML" xml:id="stk4" contextRef="#ctx0" brushRef="#br1">14566 15191 0,'0'0'8,"0"0"-1,-37-18 3,37 18-3</inkml:trace>
    </iact:actionData>
  </iact:action>
  <iact:action type="add" startTime="13303">
    <iact:property name="dataType"/>
    <iact:actionData xml:id="d5">
      <inkml:trace xmlns:inkml="http://www.w3.org/2003/InkML" xml:id="stk5" contextRef="#ctx0" brushRef="#br1">11937 14549 0,'-19'-18'8,"-19"-1"-2,0 19 5,0-19-5,1 19 4,-1 0-3,-38-19 3,76 19-3</inkml:trace>
    </iact:actionData>
  </iact:action>
  <iact:action type="add" startTime="13439">
    <iact:property name="dataType"/>
    <iact:actionData xml:id="d6">
      <inkml:trace xmlns:inkml="http://www.w3.org/2003/InkML" xml:id="stk6" contextRef="#ctx0" brushRef="#br1">10953 14625 0,'0'0'7,"0"0"1,0 0 1,0 0-1,0 0 1,19 19-1,57 19 1,56-1-1,57 20 1,57 19-1,19-58 1,-265-18-1</inkml:trace>
    </iact:actionData>
  </iact:action>
  <iact:action type="add" startTime="13666">
    <iact:property name="dataType"/>
    <iact:actionData xml:id="d7">
      <inkml:trace xmlns:inkml="http://www.w3.org/2003/InkML" xml:id="stk7" contextRef="#ctx0" brushRef="#br1">15210 15399 0,'19'19'7,"94"19"1,171 37 1,0-18-1,-95-19 5,-189-38-9</inkml:trace>
    </iact:actionData>
  </iact:action>
  <iact:action type="add" startTime="13818">
    <iact:property name="dataType"/>
    <iact:actionData xml:id="d8">
      <inkml:trace xmlns:inkml="http://www.w3.org/2003/InkML" xml:id="stk8" contextRef="#ctx0" brushRef="#br1">19750 16041 0,'0'0'9,"0"0"-3,0 0 5,76 19-5,189 19 5,37 0-4,-75 18 4,-227-56-4</inkml:trace>
    </iact:actionData>
  </iact:action>
  <iact:action type="add" startTime="14022">
    <iact:property name="dataType"/>
    <iact:actionData xml:id="d9">
      <inkml:trace xmlns:inkml="http://www.w3.org/2003/InkML" xml:id="stk9" contextRef="#ctx0" brushRef="#br1">23855 16589 0,'0'0'6,"19"-19"3,57-113 1,18-38-3,-94 170 1</inkml:trace>
    </iact:actionData>
  </iact:action>
  <iact:action type="add" startTime="14200">
    <iact:property name="dataType"/>
    <iact:actionData xml:id="d10">
      <inkml:trace xmlns:inkml="http://www.w3.org/2003/InkML" xml:id="stk10" contextRef="#ctx0" brushRef="#br1">22455 15059 0,'-38'0'7,"-56"-19"1,-58 1 2,20-1-3,19 0 6,-58-57-8,171 76 5</inkml:trace>
    </iact:actionData>
  </iact:action>
  <iact:action type="add" startTime="14395">
    <iact:property name="dataType"/>
    <iact:actionData xml:id="d11">
      <inkml:trace xmlns:inkml="http://www.w3.org/2003/InkML" xml:id="stk11" contextRef="#ctx0" brushRef="#br1">17953 15097 0,'-38'0'6,"-57"-19"3,1 0-1,-39 0 1,-37-56 2,-19-57-3,-19-38 1,0 56-1,75 58 0,1 18 1,-20-19-1,1 38 1,-76 1-1,0-1 1,76 19 1,-57 37-3,-19 1 3,19-19-3,37 0 4,58 0-5,-20-19 6,-37 0-7,-38 0 7,-57 19-7,57 19 7,-76-20-6,284-18 5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act:action type="add" startTime="2440">
    <iact:property name="dataType"/>
    <iact:actionData xml:id="d0">
      <inkml:trace xmlns:inkml="http://www.w3.org/2003/InkML" xml:id="stk0" contextRef="#ctx0" brushRef="#br0">28055 16041 0,'0'0'6,"0"0"3,0 0-1,0 0 0,0 0 1,38-19-1,37 1 1,20-1-1,19 0 1,-1 0 0,-18 0 0,-20 0 1,-18 0-3,38-19 3,75 1-3,57-20 2,-19 0 1,-57-18-3,1-1 5,18-18-7,38 18 7,-38 20-7,-75 37 7,-19 0-7,-1 0 6,1 19-6,38 0 7,37 0-7,0 0 7,-18 19-7,-20-19 7,-18 38-6,-20 37 5,20 20-4,-19 37 3,-20-19-3,20 19 3,0 38-4,-1 38 4,-18 0-2,0-57 1,19 19-2,-20 0 2,20 19-1,0 18 1,-20-74 0,-18-1-1,0-19 1,0 19-1,0 38-1,0 0 3,-1-75-2,1-1 1,19-18-1,19-1 1,18 1 0,20 18-2,-38-18 3,18-1-2,1 38 1,-20-18-1,1 37-1,-19-38 3,18-18 2,1 0-6,19 18 4,-20 0-4,1 1 6,0 18-7,-1 38 7,1-19-8,-38-56 9,-19-1-9,0-18 7,-19 0-5,-19 18 6,-19 39-7,0 18 7,-38 38-7,1-38 7,-1-19-7,-18 1 6,18-39-4,19 1 4,0-1-5,-18 39 4,-1-20-2,-19 38 1,1-19-2,-20-37 2,1-19-1,-1-1 1,39 1-1,18-19 1,19-1-1,-19 20 1,-37 19-1,-20-20 1,1 1-1,-20 0 1,1-1-1,-19 39 1,37-58-1,-37 39 1,-20-38-1,1 18 1,0 1-1,56-19 1,20 0 2,37-19-5,-56-1 6,-39 1-8,-37 0 8,0-19-7,56 0 5,-18 0-3,-57-19 4,-19 19-5,38-19 6,75 19-8,1-18 8,-58-39-7,-56 0 7,0 19-6,57 20 5,19-39-5,-38 0 4,-1 19-4,1-18 5,57-1-5,-1 19 5,1-18-4,-95-1 2,0 0-1,57 20 1,37-1-1,-56 0 1,0 0-2,-19 1 3,75-1-3,20-19 2,-1-37 0,-18-20 0,0 20 0,-20-19-2,-18-1 2,38 39-1,18-1 0,-18-56 1,37 19-1,-37-38 2,-1 0-2,1 18 1,18 39-1,20-19 1,-1-57-1,19-19 1,39 0-1,-1 57 1,0 0-2,-19-57 2,-19-19-1,1 19 1,-1 38 3,19 38-7,-37 0 4,-1-57-1,1-19 4,-1 0-6,38 94 4,0-18-4,-18-38 5,-20-38-5,20 19 5,-39-19-5,19 76 5,1-19-4,18 19 2,-18-76-2,18-38 3,19 57-3,19 76 3,0-38-3,1-57 2,18 19 0,-19-38 0,19 57-2,0 38 2,-19-20-1,0-36 1,1 36-1,18-37 0,0 57 1,19 19 0,0-76 0,-19 0-1,19-57 0,19 95 0,19-19 1,-1 56-1,1 1 1,-19 18 0,0-37 0,19 19-1,0-1 0,0 39 0,18-20 1,39-37-1,-1 37 2,20 38-1,18-18 1,1 18-5,-1 0 7,39 19-6,56 0 6,0 1-8,-95 18 7,-37 0-4,75 0 4,76 0-5,-19 0 4,-57 18-4,0 1 5,19 19-5,1 38 5,-58-20-5,-18 1 4,-1 19-2,-18 37 1,-39-38-2,-18 1 3,-19-19-3,19 37 3,0 38-3,-19 19 2,0 19-1,-19-38 1,0-37 0,0-38-2,0-20 2,0 39 1,19-20-2,0 20 0,-1-19 1,1-1 0,0 1-2,0 19 3,19-20-3,0 1 3,19-1-3,-1 1 2,39 19-1,0-20 1,-1 1 0,-18-19-1,18 18 1,20 1-1,37 56 0,20 76 1,-1 57 0,-170-246-2</inkml:trace>
    </iact:actionData>
  </iact:action>
  <iact:action type="add" startTime="6548">
    <iact:property name="dataType"/>
    <iact:actionData xml:id="d1">
      <inkml:trace xmlns:inkml="http://www.w3.org/2003/InkML" xml:id="stk1" contextRef="#ctx0" brushRef="#br0">24461 15569 0,'0'0'6,"0"0"2,0 0 1,0 0-1,0 0 1,0 0 2</inkml:trace>
    </iact:actionData>
  </iact:action>
  <iact:action type="add" startTime="6759">
    <iact:property name="dataType"/>
    <iact:actionData xml:id="d2">
      <inkml:trace xmlns:inkml="http://www.w3.org/2003/InkML" xml:id="stk2" contextRef="#ctx0" brushRef="#br0">24782 17250 0,'0'0'8,"0"0"0,0 0 1,0 38-1,0-38 0</inkml:trace>
    </iact:actionData>
  </iact:action>
  <iact:action type="add" startTime="6929">
    <iact:property name="dataType"/>
    <iact:actionData xml:id="d3">
      <inkml:trace xmlns:inkml="http://www.w3.org/2003/InkML" xml:id="stk3" contextRef="#ctx0" brushRef="#br0">25009 19648 0,'0'0'7,"0"0"1,0 0 1,0 0-1,0 0 1,0 0 0</inkml:trace>
    </iact:actionData>
  </iact:action>
  <iact:action type="add" startTime="7099">
    <iact:property name="dataType"/>
    <iact:actionData xml:id="d4">
      <inkml:trace xmlns:inkml="http://www.w3.org/2003/InkML" xml:id="stk4" contextRef="#ctx0" brushRef="#br0">25993 20649 0,'0'0'7,"0"0"3,0 0-4,0 0 5,38 19-5,75 75 5,39-18-5,-152-76 5</inkml:trace>
    </iact:actionData>
  </iact:action>
  <iact:action type="add" startTime="7293">
    <iact:property name="dataType"/>
    <iact:actionData xml:id="d5">
      <inkml:trace xmlns:inkml="http://www.w3.org/2003/InkML" xml:id="stk5" contextRef="#ctx0" brushRef="#br0">28868 22254 0,'0'0'7,"0"0"1,19 0 1,38 0-1,-57 0 0</inkml:trace>
    </iact:actionData>
  </iact:action>
  <iact:action type="add" startTime="7471">
    <iact:property name="dataType"/>
    <iact:actionData xml:id="d6">
      <inkml:trace xmlns:inkml="http://www.w3.org/2003/InkML" xml:id="stk6" contextRef="#ctx0" brushRef="#br0">31555 21008 0,'0'0'7,"0"0"1,0 0 1,0 0-1,0 0 1,0 0-1,19-38 2,0-37-3,0-58 4,-19 133-5</inkml:trace>
    </iact:actionData>
  </iact:action>
  <iact:action type="add" startTime="7683">
    <iact:property name="dataType"/>
    <iact:actionData xml:id="d7">
      <inkml:trace xmlns:inkml="http://www.w3.org/2003/InkML" xml:id="stk7" contextRef="#ctx0" brushRef="#br0">32179 16929 0,'0'0'7,"0"0"2,0 0-1,-19 0 1,-56 19-1,-58 56 1,-94 246 0,38-94 0,-57 132 0,-76 151 0,190-208-1,0 208 0,-1-208 1,-56 132-1,38-132 1,37-113-1,-37 94 1,75-113-1,19-94 1,1-19 0,56-57-1</inkml:trace>
    </iact:actionData>
  </iact:action>
  <iact:action type="add" startTime="8006">
    <iact:property name="dataType"/>
    <iact:actionData xml:id="d8">
      <inkml:trace xmlns:inkml="http://www.w3.org/2003/InkML" xml:id="stk8" contextRef="#ctx0" brushRef="#br0">30685 17231 0,'0'0'8,"0"0"-1,0 0 3,-38 57-3,-95 169 4,-113 114-4,-56 151 4,75-75-4,-133 226 3,114-208-3,95-37 2,-57 113-1,38-208 1,-20-76-1,58-37 1,37-75-1,39-77 1,18-37-2,38 0 3</inkml:trace>
    </iact:actionData>
  </iact:action>
  <iact:action type="add" startTime="8337">
    <iact:property name="dataType"/>
    <iact:actionData xml:id="d9">
      <inkml:trace xmlns:inkml="http://www.w3.org/2003/InkML" xml:id="stk9" contextRef="#ctx0" brushRef="#br0">28868 19044 0,'-113'189'7,"-209"94"2,-56 227 3,0-151-7,37 75 7,209-226-6,-1-57 5,1-38-5,-1-56 4,39-38-3,18-57 4,76 38-6</inkml:trace>
    </iact:actionData>
  </iact:action>
  <iact:action type="add" startTime="8574">
    <iact:property name="dataType"/>
    <iact:actionData xml:id="d10">
      <inkml:trace xmlns:inkml="http://www.w3.org/2003/InkML" xml:id="stk10" contextRef="#ctx0" brushRef="#br0">27790 18100 0,'-76'94'8,"-207"208"0,75 114 2,18 18-2,-112-37 1,18-20 0,152-244-1,-95 18 1,18-57-1,209-94-1</inkml:trace>
    </iact:actionData>
  </iact:action>
  <iact:action type="add" startTime="8760">
    <iact:property name="dataType"/>
    <iact:actionData xml:id="d11">
      <inkml:trace xmlns:inkml="http://www.w3.org/2003/InkML" xml:id="stk11" contextRef="#ctx0" brushRef="#br0">26163 17420 0,'0'0'7,"0"0"1,0 0 0,-19 19 1,-56 37-1,-96 95 1,-75 208 1,57-19 1,114-170-4,-77 113 4,-18 1-5,19-77 5,56-112-6,19-57 7,20-38-8,56 0 8</inkml:trace>
    </iact:actionData>
  </iact:action>
  <iact:action type="add" startTime="9014">
    <iact:property name="dataType"/>
    <iact:actionData xml:id="d12">
      <inkml:trace xmlns:inkml="http://www.w3.org/2003/InkML" xml:id="stk12" contextRef="#ctx0" brushRef="#br0">24801 16476 0,'-76'75'6,"-75"57"5,-95 95-4,-113 170 5,113-114-6,170-151 5,-18 57-5,18-19 4,19-95-3,38-37 3,19-38-3,0-38 1,0 38 0</inkml:trace>
    </iact:actionData>
  </iact:action>
  <iact:action type="add" startTime="9268">
    <iact:property name="dataType"/>
    <iact:actionData xml:id="d13">
      <inkml:trace xmlns:inkml="http://www.w3.org/2003/InkML" xml:id="stk13" contextRef="#ctx0" brushRef="#br0">22663 15040 0,'0'0'7,"-37"19"1,-1 0 0,0 0 1,0-19 0,38 0-1,0 0 1,0 0-1,57-132 1,-57 132-1</inkml:trace>
    </iact:actionData>
  </iact:action>
  <iact:action type="add" startTime="9429">
    <iact:property name="dataType"/>
    <iact:actionData xml:id="d14">
      <inkml:trace xmlns:inkml="http://www.w3.org/2003/InkML" xml:id="stk14" contextRef="#ctx0" brushRef="#br0">23288 13284 0,'-19'19'7,"-57"38"5,-132 188-7,-19 114 7,76-57-7,-20 132 6,58-188-5,-1 18 5,39-18-5,37-114 5,38-56-4,19-58 2,56-18-1,39-75 1,-114 75-2</inkml:trace>
    </iact:actionData>
  </iact:action>
  <iact:action type="add" startTime="9640">
    <iact:property name="dataType"/>
    <iact:actionData xml:id="d15">
      <inkml:trace xmlns:inkml="http://www.w3.org/2003/InkML" xml:id="stk15" contextRef="#ctx0" brushRef="#br0">23382 16004 0,'-38'113'8,"-56"302"0,-20-75 2,20 132-2,56-207 1,19-1-1,19-56 0,19-114 1,38-18-1,18-20 0,20-93 1,37-96-1,1-55 2,75-115-2,-208 303 0</inkml:trace>
    </iact:actionData>
  </iact:action>
  <iact:action type="add" startTime="9809">
    <iact:property name="dataType"/>
    <iact:actionData xml:id="d16">
      <inkml:trace xmlns:inkml="http://www.w3.org/2003/InkML" xml:id="stk16" contextRef="#ctx0" brushRef="#br0">24990 16853 0,'0'0'8,"0"57"-1,0 170 2,-19 94 1,-37 0-3,-1 56 3,19-93-2,0 93 3,57 1-5,0-170 5,19-19-4,38-57 4,-1-57-5,-18-56 5,-57-19-7</inkml:trace>
    </iact:actionData>
  </iact:action>
  <iact:action type="add" startTime="10071">
    <iact:property name="dataType"/>
    <iact:actionData xml:id="d17">
      <inkml:trace xmlns:inkml="http://www.w3.org/2003/InkML" xml:id="stk17" contextRef="#ctx0" brushRef="#br0">27487 18194 0,'0'0'9,"-56"95"-2,-20 131 3,-37 397-2,75-396 3,19 151-4,19-57 1,19-151 0,19-57 1,37-37 0,-75-76 0</inkml:trace>
    </iact:actionData>
  </iact:action>
  <iact:action type="add" startTime="10301">
    <iact:property name="dataType"/>
    <iact:actionData xml:id="d18">
      <inkml:trace xmlns:inkml="http://www.w3.org/2003/InkML" xml:id="stk18" contextRef="#ctx0" brushRef="#br0">30666 18647 0,'0'38'7,"-38"510"2,-38-170 2,38 169-4,0-320 5,20 37-8,18-132 9,0-94-8,0-38 6</inkml:trace>
    </iact:actionData>
  </iact:action>
  <iact:action type="add" startTime="10793">
    <iact:property name="dataType"/>
    <iact:actionData xml:id="d19">
      <inkml:trace xmlns:inkml="http://www.w3.org/2003/InkML" xml:id="stk19" contextRef="#ctx0" brushRef="#br0">23553 15437 0,'0'0'7,"0"0"1,0 0 0,0 0 1,37 0 0,96 38-1,75 37 0,0 39 5,76 18-8,151 19 6,-246-57-4,152 152 3,131 37-4,-131-94 5,170 56-6,-209 114 7,228-19-7,-170-38 6,169 38-5,-302-208 5,530 567-4,-757-699 3</inkml:trace>
    </iact:actionData>
  </iact:action>
  <iact:action type="add" startTime="11242">
    <iact:property name="dataType"/>
    <iact:actionData xml:id="d20">
      <inkml:trace xmlns:inkml="http://www.w3.org/2003/InkML" xml:id="stk20" contextRef="#ctx0" brushRef="#br0">24158 18610 0,'0'0'7,"19"19"2,56 18-1,228 209 1,94 56 0,-207-113 4,207 94-8,114 95 7,37-19-7,-56 18 6,-284-207-5,908 718 5,-1116-888-6</inkml:trace>
    </iact:actionData>
  </iact:action>
  <iact:action type="add" startTime="11608">
    <iact:property name="dataType"/>
    <iact:actionData xml:id="d21">
      <inkml:trace xmlns:inkml="http://www.w3.org/2003/InkML" xml:id="stk21" contextRef="#ctx0" brushRef="#br0">26712 17609 0,'0'0'6,"0"0"2,38 0 1,37 0-1,20 0 1,208 0 3,75 0-7,-38 0 5,228 56-3,-341-56 3,435-19-3,-302 76 4,18-76-5,-56-37 7,18 37-8,-132-19 7,-208 38-8</inkml:trace>
    </iact:actionData>
  </iact:action>
  <iact:action type="add" startTime="11905">
    <iact:property name="dataType"/>
    <iact:actionData xml:id="d22">
      <inkml:trace xmlns:inkml="http://www.w3.org/2003/InkML" xml:id="stk22" contextRef="#ctx0" brushRef="#br0">30022 16891 0,'38'0'7,"189"0"1,0 19 1,473 19 0,95 75 1,-587-94-2</inkml:trace>
    </iact:actionData>
  </iact:action>
  <iact:action type="add" startTime="16098">
    <iact:property name="dataType"/>
    <iact:actionData xml:id="d23">
      <inkml:trace xmlns:inkml="http://www.w3.org/2003/InkML" xml:id="stk23" contextRef="#ctx0" brushRef="#br0">19901 11056 0,'0'0'10,"0"0"-5,0 0 6,0 0-5,0 0 5,0 0-5,-19-19 5,0-19-5,1 19 4,-1 0-3,0-18 3,0-1-3,-19 0 2,-19 0-1,-37 19 1,-1 0-1,-18 1 2,37-1-2,0 19 1,1 0-1,-1 0 0,-57 0 1,-37 0-1,0 0 1,37 0-1,39 0 1,18 0-1,19 0 1,1 19 0,-39 18-2,1-18 3,-20 0-2,-18 0 1,-1 0 0,39-19-2,-1 19 5,19 0-7,-18 18 7,18-18-6,-19 19 2,1 38 1,-1-20 1,-18 20-3,-1 18 4,20-18-6,18-20 7,38-18-7,0 0 7,-18 75-6,-39 38 5,19 19-5,-18-19 4,18-37-3,0-20 3,1-18-4,-1 18 5,19 38-4,1 0 3,-1 20-3,19-1 3,19-57-3,19 38 2,0 38-2,19 57 3,0-57-3,19-38 3,37 0-2,1 0 1,19-18-1,18 56 1,-18-19-1,-39-38 1,20-19-1,75-18 1,39 0-2,37-39 3,-95-18-2,95 19 1,19-19 0,19-19-2,-133 0 1,-37 19 1,132-19 0,38-19 0,-38 19-2,-57-19 2,57 0 1,38 0-3,-38 19 6,-114-19-8,39-18 4,75-20-2,-19-19 4,-19 1-4,0-39 3,-18 1-3,18-19 4,0 19-6,-57-1 7,1-37-6,-58-19 5,1-19-5,-57 76 4,0 38-3,0-58 2,-19-37-2,0 0 3,-19 1-4,-19 36 5,-38 1-4,-56-57 3,-19-18-2,-1-39 1,39 76-1,-39-38 0,-93-132 1,-20 76-1,113 113 0,20 0 1,-76-38-1,-38 38 1,-38 132 0,-56 76-2,18-19 3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835">
    <iact:property name="dataType"/>
    <iact:actionData xml:id="d0">
      <inkml:trace xmlns:inkml="http://www.w3.org/2003/InkML" xml:id="stk0" contextRef="#ctx0" brushRef="#br0">31498 17382 0,'0'0'7,"0"0"1,0 0 1,0 0-1,0 0 1,0 0 0,0 0-1,0 0 0,0-19 1,0 0-1,-19 0 1,-19 1-1,0-20 1,-18 0-1,-39 0 1,19 19 0,-18 0-1,18 1 2,19 18 0,20-19-4,-1 19 5,0 19-5,0-1 7,-19 20-9,-18 19 9,-1 18-9,19-18 8,0 0-6,1-1 5,-1 20-5,0-1 5,0 1-6,20-19 7,-1 37-7,19 1 6,19 18-5,0-19 5,19 20-5,19-1 4,18-19-3,1 20 4,0-39-5,19 38 4,-20 1-3,1 18 3,0-19-3,19-18 2,37-20-1,38-18 2,20 0-3,-39-20 2,-37-18-1,-20-19 1,20 0-1,18 0 1,1-19-1,-19 0 1,-1-18-1,-18-1 2,-1-19 0,20-37-4,-19-1 2,-20 1 2,-18 37-3,0-18 2,-19 18 2,0-37-4,0 18 4,0-75-6,0 0 5,-19-19-3,0 76 4,0 18-5,0 19 5,0-18-5,0-20 5,-19-37-5,-19 19 5,-19 0-5,0-20 5,-18 58-4,-20 18 3,-18 1-4,-20-1 5,39 19-5,18 0 4,-19 1-3,-18 18 3,-20 0-3,-18 19 2,0 19-2,56 0 3,20 0-2,18 18 1,-19 39-1,-18 94 1,18-57-1,0 19 1,19-18 0,1-1-1,-1-19-1,0 39 2,19-1 0,38 0-1,19 0 1,0-56-1,19 18 1,19 1-1,-1-1 2,1 38-2,0-19 3,38 39-6,-1-58 4,58 0-1,18-18 5,0-19-8,-38-20 6,20-18-6,37-19 7,0-19-7,-19 0 7,-56-18-7,-38-20 8,37-37-9,1-1 8,-1-18-5,1 0 3,-1 18-5,-37 20 6,-19-39-5,-1 1 6,-18-19-7,0 0 6,-19 37-4,-19 20 3,-19-1-4,0 19 4,-38-18-1,-18-1-1,-39-18 0,1-19 1,18-1-2,0 39 3,-18 18-3,-38 0 3,-20 20-3,1 18 3,0 38-2,-19 0 0,18 18 2,1 39-3,38-19 2,18-1 0,20 20-1,37-39 0,19 1 1,19 0 0,-19 19-1,0 18 1,20 20 3,-1 37-8,0-19 8,19-18-7,0-20 6,0-18-5,0-19 6,0-1-7,0 1 6,19-19-5,0 0 6,18 0-7,20 0 7,0-19-8,19 0 7,-20 0-5,1-19 5,0 0-5,0-19 5,-1-19-5,1 1 4,0-39-3,-19 1 3,-1-1-3,-18 1 3,-19 19-3,-19-20 2,1 1-1,-20-20 1,-19 20-1,0 0 1,-18-1-1,-1 20 1,0-1-1,1 38 1,18 0-1,19 20 0,0-1 1,-38 19-1,-56 19 1,0 37-1,-39 39 1,1 56-1,57-38 1,18-37 0,0-1-1,-18 95 1,18 38-1,39-38 0,-1 0 2,38-38-2,19 76 0,0 56 0,19-94 2,38-38-2,-1-37 1,1-20-1,57 20 2,37-1-3,0-37 4,1-20-6,-1-37 7,-57 0-7,39 0 6,75-37-5,19-20 6,-38-18-6,-37-20 4,18-75-3,0 0 3,0 0-3,-56 38 3,-20 19-4,-37-19 4,-19-1-2,0 1 1,-19 19-1,-19 18 0,-38 1 1,-19 18-1,-37-18 2,-39-19-3,-18-20 1,-38-36 1,-19 55 0,-19 1-1,56 75 0,77 19 2,-77 0-1,-18 19-2,-38 38 2,19 19-1,19 37 0,0 20 1,37-20 0,20-19-1,18 20 0,20 18 1,18 57 1,1 57-3,18-57 3,38-38-3,57 76 5,18 18-7,20-75 3,19-18 1,37-20 0,1-38-1,-20-18 4,95-19-7,57 0 6,-38-38-4,-132-19 3,37-19-4,95-75 5,0-20-5,0-55 4,-76 55-3,-37 58 3,-1-20-3,1-18 3,-19-38-3,-39 38 2,-18-19-1,-38 37 1,-19 1-1,0 37 1,-18-18-1,-20-1 1,-38-56-1,-37 0 0,-1 18 2,-18 1-2,19 37 0,-20 1 1,77 56-1,-20 0 1,-37 38-1,-58 57 1,1 18-1,0 57 0,75-75 1,1 18 0,-1 57-1,20 38 2,18-19-3,38-38 2,38-19-1,0-18 1,19-20 0,19 20-2,0-1 4,38-18-5,-1-20 7,39-18-8,18 0 6,20-38-5,-20-57 5,-56 20-5,-76 37 4</inkml:trace>
    </iact:actionData>
  </iact:action>
  <iact:action type="add" startTime="62748">
    <iact:property name="dataType"/>
    <iact:actionData xml:id="d1">
      <inkml:trace xmlns:inkml="http://www.w3.org/2003/InkML" xml:id="stk1" contextRef="#ctx0" brushRef="#br0">23288 19082 0,'0'0'7,"0"0"1,0 0 0,0 0 1,0 0-1,0 0 1,0 0-1,0 0 1,0 0 0,0 0-1,0 0 1,0 0-1,19 19 1,-1 0-1,1-1 0,0 1 1,0 0-1,0 19 1,0-19-1,0 19 1,-19-1 2,19-18-5,0 19 5,19 0-5,18 0 5,39-1-5,0-18 6,18 19-6,20-19 5,-39 0-5,-18 0 5,18 0-5,20 18 5,18 1-5,-18 0 4,-1 0-3,-18-20 3,0 20-3,-1-19 3,-18 0-3,-19 38 2,18-20 0,1 20-1,0-19 0,18 19 1,1-1 0,18-18-1,1 0 1,-1 18-1,-37-18 1,19 0-2,-20-19 2,39 0 0,18 0-1,1-1 1,-20 20 0,-18-19-1,-20 0 1,-18 0-1,0 0 3,37 19-5,20-1 6,18 1-7,-18 0 7,18 18-7,-18-18 7,37 57-7,-37-39 7,-1-18-8,1 0 7,-1 0-5,20 18 5,-1 1-5,-37 0 5,-20-39-5,1 20 5,37 0-5,20 0 5,18 0-5,1 18 4,-20-18-3,19 19 3,-18-1-3,-20 1 3,-18-19-3,-1 18 2,-18-18-1,-19 0 1,19 0-1,-20-1 1,1-18-1,-19 0 1,19 0-1,-20 0 0,1 0 1,-19-19-1,-19 0 1</inkml:trace>
    </iact:actionData>
  </iact:action>
  <iact:action type="add" startTime="63818">
    <iact:property name="dataType"/>
    <iact:actionData xml:id="d2">
      <inkml:trace xmlns:inkml="http://www.w3.org/2003/InkML" xml:id="stk2" contextRef="#ctx0" brushRef="#br0">31271 22103 0,'0'0'9,"0"0"-2,0 0 3,0 0-3,0 0 3,0 0-3,-19-19 3,-19-37-3,-18-76 3,18 56-3,0 19 2,0 1-1,0 18 2,0 0-1,1 0 0,-1 1-1,0 18 0,0-19 1,19 19-1,-19-19 1,-18-18-2,-20-1 3,-19 0-3,-18 1 3,-1-1-3,20 0 3,-20-18-2,1-1 4,-1 20-7,1-1 7,-20 0-6,1 1 5,-1 18-6,1 0 7,37 0-7,39 20 6,-1-1-5,-19 0 6,-37-19-6,-1 0 4,-18 0-3,-1 1 4,1-1-5,37 19 4,-18-38-4,-1 1 5,-18-1-4,-1 0 3,-18-18-4,19 18 4,37 1-3,19 18 3,-18 0-2,-1 0 1,-18 0-1,-39 1 1,1-1-2,19 19 3,18 0-3,1 0 2,-39-18 0,-18-1-1,0 0 2,37 19-3,20 0 2,37-19-1,-19 1 1,-37-1-2,-38 19 2,18 0 0,-18 0-2,19 19 2,-1-19 1,1 0-2,0 19 2,18-18-3,20 18 3,18-19-4,20 19 6,18-19-7,19 0 7,-19 0-6,-18 0 5,75 19-6</inkml:trace>
    </iact:actionData>
  </iact:action>
  <iact:action type="add" startTime="68954">
    <iact:property name="dataType"/>
    <iact:actionData xml:id="d3">
      <inkml:trace xmlns:inkml="http://www.w3.org/2003/InkML" xml:id="stk3" contextRef="#ctx0" brushRef="#br0">12542 17835 0,'0'0'7,"0"0"1,0 0 1,0 0 2,0 0-5,0 0 5,0 0-5,0 0 4,0 0-3,-38 0 4,19 0-5,-18 19 4,-1 0-3,0 0 3,0 0-2,-19 0 1,1 0-1,18 0 0,-19-1 1,19 20-1,19-19 2,-19 19-2,20-19 1,-1 18-1,0 1 1,0 0 0,0 0-1,0 18 1,19 1-1,0 0 1,0-1 0,19-18-1,0 19 3,19-19-5,-1-1 6,20 1-7,19 19 7,18-19-7,-18-20 7,-19-18-7,0 0 7,-20 0-7,1 0 6,19 0-6,38-18 6,37-20-5,-37 0 5,-1 0-4,-18 1 3,-19-1-3,-1-19 2,1-18-1,-19 18 1,0-19-1,-19 20 0,0-1 1,-19-19-1,0 20 1,-19 18 0,-19 0-1,0 1 1,-38-1-1,-37 0 1,18 0-1,20 19 1,18 0-1,-19 19 1,-56 0-1,-38 0 1,-1 0 0,20 19-1,37 0 3,20 19-5,-1 19 5,20-20-5,18 1 6,0 0-7,0 19 7,19-20-7,1 1 7,18-19-6,0 19 4,19 0-3,0 18 3,0 20-3,19-1 3,19-37-3,-1 0 2,20 19-1,19-1 1,37-18-1,1 19 1,18-20-1,1-18 1,-39-19-1,-18-19 1,-19 19-1,-19-19 1,-1 1-1,1-1 1,0 0-1,0 0 1,-19 0 0,19 0-1,-19-19 1,-1 1-1,-18 18 1,0-19-1,0-19 1,-18 1-1,-1-39 3,0 20-5,-19-1 6,0 38-6,0 1 5,-19-1-5,-18 19 5,-20 0-5,20 19 5,-20 19-5,19 0 4,-18 19-2,18-1 1,19 1-2,1 19 3,-1 18-3,19-18 3,19 19-3,19-39 3,0 1-3,0 0 3,19 0-3,19 18 2,19 1-1,18-19 1,58-1 0,-1-18-1,0-38 1,-18 1-1,-38-20 1,-20-19-1,20-18 1,19-39-1,-39 39 1,-18-39-1,-19 39 1,-19 37 0,0-37-1,-19 37 1,0 0 1,0 0-3,0 19 4,19 19-5</inkml:trace>
    </iact:actionData>
  </iact:action>
  <iact:action type="add" startTime="71854">
    <iact:property name="dataType"/>
    <iact:actionData xml:id="d4">
      <inkml:trace xmlns:inkml="http://www.w3.org/2003/InkML" xml:id="stk4" contextRef="#ctx0" brushRef="#br0">3726 18100 0,'0'0'7,"0"0"2,0 0-1,0 0 0,0 0 1,0 0-1,0 0 1,0 0-1,0 0 1,0 0 0,-18-19-1,18 19 1,-19-19-1,19 19 1,0 0-1,0 0 1,0 0-1,0 0 1,0 0-1,0 0 1,-19-19 0,19 19-1,0 0 2,0 0-3,0 0 4,0 0-5,0 0 5,-19 76-5,19 75 5,0-19-5,0-57 5,0 1-4,0 94 4,0-38-4,0 76 3,0-38-3,0-76 3,0-37-3,0 0 3,0-1-2,0-18 0,0 19 0,0-20 1,0 1-1,0 0 1,19 0-1,0-19 1,0 18-2,18-18 3,-18 0-3,19 0 2,0 0 0,38 0-1,18-19 1,1 0-1,-1-19 1,20 19-1,18 0 2,1 0-3,18 0 3,19-19-3,1 0 5,-58 0-7,1 0 8,56 0-8,57 19 6,0-37-5,-57 18 4,19 0-3,19 19 3,1 0-3,-20-19 3,-95 0-3,1 0 3,75 19-2,38 0 1,19 0-2,-56 0 2,-20 0-1,19 0 1,57-19-1,0 19 2,-94 0-3,-58 0 2,39 0-1,56 0 1,57 0 0,-57 0-1,-37 0 2,-1-18-3,1 18 2,18 0-1,0 0 1,-18-19-1,-20 0 1,-18 19-1,-38 0 2,-20 0-2,1-19 0,19 0 1,0 0 1,0-19-3,-1 1 5,-18-1-7,0 0 6,0-19-5,-19 20 5,19-39-5,-20 1 5,1-1-5,-19 19 5,0 1-5,0-1 4,0-56-3,19-38 3,-19-19-3,0 0 2,0 56-1,0 20 1,0 0 0,0-1-1,0 20 1,0-20-1,0 20 1,0 37-1,0-19 1,0 19-1,0 20 1,0-1-1,0 19 1,0 0 0,0 0-1,0 0 1,-19-19-1,-18 0 1,-1 19-1,0 0 1,0 0 0,-38 0-1,-37 0 2,-20 19-3,-37 0 4,38 0-5,-20-19 5,20 0-5,-19 0 5,-20 0-5,20-19 5,-19 19-5,75 0 4,1 0-3,-39-19 3,-75 19-2,0 0 1,0 0-1,0-19 0,-57 19 1,38 19-1,38 19 1,56-38-1,-94 18 1,0 1-1,0 19 1,0-19 0,0 19-1,0-19 1,0-1-1,95-18 1,37 0-1,-75 19 1,-38 0 0,19 0-1,18 0 0,58-19 1,-1 0 2,20 0-5,-1-19 6,19 19-7,20 0 7,18 0-7,0 0 6,19 0-5,19 0 5,0 0-5,0 0 5,0 0-4</inkml:trace>
    </iact:actionData>
  </iact:action>
  <iact:action type="add" startTime="76840">
    <iact:property name="dataType"/>
    <iact:actionData xml:id="d5">
      <inkml:trace xmlns:inkml="http://www.w3.org/2003/InkML" xml:id="stk5" contextRef="#ctx0" brushRef="#br0">4426 6051 0,'0'0'8,"0"0"-1,0 0 3,0 0-3,0 0 2,0 0-1,0 0 1,0 0-1,0 0 1,38 19-1,19 0 1,38 0-1,56 0 1,19-19 0,-37 0 0,-39 19 0,1-19-1,18 0 1,95 0-1,95 0 1,-114 19-1,19-1 3,95-18-5,-19 0 5,-152 0-5,95 0 5,208-18-4,-208 18 4,133-19-5,56 0 5,-284 0-5,114-19 5,133 19-5,-95 0 5,-1 0-4,39-18 3,-114 18-4,-19-19 5,76 0-5,38 19 5,-38-18-5,-1-20 5,20 38-5,-57 0 4,-75 0-3,75-18 2,18 18-1,1-19 1,-19 19 0,38 0-1,-19-19 1,-57 1-1,-94 18 1,75 19-1,38-19 1,19 19-1,-19-19 2,-75 19-3,37 0 3,-37 0-2,37 19 0,-38 0 1,-18 0 1,-20-1-3,-37 1 4,0 0-5,0 38 5,18 18-6,-18-18 7,0 19-7,18 18 8,1 0-7,19 20 4,18 18-3,1 57 3,-1 19-4,-37-38 5,0 18-5,37 58 4,-37 56-3,-19-132 3,56 75-2,1 77 1,-20-77-1,20 1 1,-20 75-2,20 0 2,-76-95-2,-1 209 3,-18-171-3,19 38 2,0 151 0,-19-245-1,57 283 1,-39-189-1,20 38 0,19 113 1,-19-150-1,-1 169 2,-18-189-3,0 170 1,0-37 1,-19-1 0,0 38 0,0-37-1,-19 37 0,0-151 1,-19 189-1,38-264 1,-19 245 1,19-189-2,-1-18 2,-18 75-5,19-57 8,0-113-8,0 151 7,0 0-7,0-151 7,-19-38-7,0 38 6,0 94-5,19-94 5,0-56-4,0-20 3,-19-18-5,0-1 7,19 20-6,0-1 4,0-18-3,0-1 3,-1-18-2,1-20 1,-19 1-2,0 0 3,0 0-3,0-38 2,0 0-2,0 0 2,0 0-1,0 19 0,0 0 1,0 18 0,0-18-1,-19 19 0,-18 19 1,-20-1-1,-57 20 1,-75 56 0,0 38-1,57 19 1,-58-19-1,-112 19 0,37-57 1,-19 57 0,-94 37-1,113-75 0,57-37 1,-246 56-1,208-95 1,-170 39 0,-1-1-1,228-38 1,-227 39-1,57-39 1,-58 20 2,96-20-5,113-37 6,-209 19-7,39-20 6,19 1-5,-190-19 5,417-19-5,-303 19 5,75-19-4,-56-19 2,-19 38-2,283-19 3,-283-19-3,76 0 3,-57-19-3,-38 38 3,283-37-2,-283-39 0,95 1 1,-57 18-1,56-19 1,171 39-1,-151-58 1,-1 20-1,76 37 1,-113-19-1,56-18 1,171 37 0,-76 19-1,-114-19 1,114 19-1,0-18 1,-56-1-1,55 0 1,58 0-1,57 0 2,-39-37-3,-37-1 2,0 1 3,19-1-7,37 1 6,20 18-5,37 0 5,-37 1-5,-1-1 5,20 0-5,-1-37 5,-19-38-5,1-57 4,18 19-2,39 38 1,-20-133-1,38-93 1,19 150-1,0-19 0,0-207 1,0 207-1,1-113 1,-1-75-1,19 207 1,-38-264 0,57 151-1,-38 19 1,0-151 6,19 226-12,-19-188 4,38 75 3,-19 75-2,0-169 1,19 170-2,-19-76 2,19-95 2,-19 228-5,19-228 6,-19 133-7,0 75 8,19-301-8,-19 301 7,18-75-8,1-114 8,0 209-7,19-265 6,0 113-4,19 94 3,-19-188-2,-1 245 1,39-75-2,19-95 2,-39 171-1,20-39 1,19-94-1,-20 95 1,-18 75-1,0-57 1,18-94-1,-37 132 1,19 38-1,19-38 1,-1-37-1,1 37 1,-19 57-1,0 18 1,-1-18-1,20-38 1,-19 38 0,18-57-1,-18 57 1,-19 19-1,0 56 2,0 0-3,18 1 3,20-1-3,0 0 6,37 1-9,1-1 8,18 19-6,20 19 5,18-18-5,19 18 4,19 0-3,-19 19 3,-18 0-3,56 19 3,0 0-3,75 0 3,-75-1-3,95 20 3,-19 0-3,-152-38 2,57 19-1,114 0 1,-39 0-1,-37 0 1,76 18-1,-57-37 1,-95 0-1,57 19 1,114 0 0,-77 0-1,-18-19 1,38 0-1,-38 0 1,-76 0-1,38 0 1,57 0-1,-38-19 1,0 19-1,-19 0 2,1-19-2,-39 19 2,-19 0-3,-56-19 4,-1 19-5,-18 0 5,19 0-5,-1 0 5,-18 0-5,0 0 4,-39 0-3,1 0 3,-19 0-3,0 0 3,-19 0-3,0 0 3,0 0-3,0 0 3,0 0-3,0 0 2,0 0-1,0 0 1,0 0 0,0 0-1,0 0 1,0 0-1,0 0 1,0 0-1</inkml:trace>
    </iact:actionData>
  </iact:action>
  <iact:action type="add" startTime="89886">
    <iact:property name="dataType"/>
    <iact:actionData xml:id="d6">
      <inkml:trace xmlns:inkml="http://www.w3.org/2003/InkML" xml:id="stk6" contextRef="#ctx0" brushRef="#br0">21755 5390 0,'0'0'7,"0"0"2,0 0-1,0 0 1,76 19-1,94 19 1,0 0-1,1-1 2,75 20-2,37-19 1,-37-19-1,-94-19 1,75 0-1,94 0 1,-75 0-1,0-38 0,57 19 1,-19-19-1,-133 1 1,76-1 1,132-19 1,-132 19-6,57 1 7,19-1-7,-76-19 7,-76 1-7,38-39 6,20-18-6,-1 18 8,-57 20-8,-37-1 6,-20 1-6,-37 37 7,-19 19-5,0 0 3,-20 0-5,-18 19 5,0 0-4,0 0 5,0 0-5,0 0 5,0 0-5,0 0 5,0 0-4,0 0 2,0 0-2,0 0 3,19 0-3,0 0 3,38 38-3,38 19 3,37 18-2,38 58 0,20 18 0,-58-57 1,57 19-1,38 20 1,19-1-1,57 19 1,-38 0-1,-1-38 0,-74 0 1,-1-37 0,189 0-1,-113-39 1,19 1-1,37 38 0,-56-57 1,-57-1-1,57 1 1,19-19-1,-38-37 1,-19 18-1,38 0 1,0-19-1,-133 0 1,-37 19-1,-1-18 1,1-1-1,18 0 3,-37 0-5,-38 19 2,0 0 1,-19 1 3,-19 18-6,0 0 5,0 0-6,0 0 7,0 0-7,0 0 6,0 0-5,0 0 4,0 0-3,0 0 4,0 0-5,0 0 4,0 0-3,0 0 3,19 37-3,-1 20 3,20 75-3,38 133 2,0 18-1,-20-94 1,20 113-1,19 57 1,-20-170-1,58 169 1,-20-37-1,-18-94 0,37 75 1,1 19 0,-20-94-1,20 56 0,-20-19 1,-18-37-1,18-95 1,1 0 0,-1 1-1,1-20 1,-39-37-1,-18-20 0,-19-18 1,0-19-1,-19 0 1,-19-19-1,0 0 1,0 0-1,0 0 1,0 0-1,0 0 2,0 0-3,-19 37 5,-19 77-7,0-1 7,-56 151-7,-39 95 6,39-19-5,-1 76 4,19-76-3,57 75 5,0 1-6,19-152 4,19 114-4,0-76 5,57-19-5,19 38 4,18-75-3,1-1 3,-1-37-3,38 18 3,-18-37-3,-57-75 2,18-20-1,-18-18 1,-19-20 0,-1-18-1,1-19 0,-19 0 0,-19 0 1,-19-19-1,0 0 1,0 0 0,0 0-1,0 0 0,0 0 1,0 0-1,0 0 1,-19 56-1,-57 95 1,-75 114-1,0-58 0,-39 115 2,-18 112-2,57-132 0,-57 227 1,75-227-1,-37 340 1,76-359-1,-77 246 1,58-132-1,-1 56 0,58-170 1,18 0 3,0 38-7,19-151 7,19-94-6,19 18 5,0-37-6,0-19 7,-19-19-7,0-19 6,0 0-5,0 0 5,0 0-4,0 0 2,0 0-1,0 0 1,0 0-2,0 0 3,0 0-3,0 0 2,0 0-1,0 0 1,-57 0 0,-75 0-1,-133 0 1,-38 0-1,95 19 1,-189 75-1,-95 76 1,0 57-1,113-57 0,58-19 1,-171 113-1,114-56 1,18 0 0,95-76-1,171-76 1,-39 20-1,20-19 1,18-20-1,38-18 1,20-19-1,18 0 2,19 0-3,0 0 3,0 0-2,0 0 3,0 0-5,-38-19 5,0-18-6,0-1 7,-37-38-7,-1-37 6,-38-38-3,1 0 3,-1 37-5,-113-18 4,-38 38-2,95 37 2,-95-37-3,-151 37 2,76 0-2,-114 57 2,170 19-2,-170 19 2,-38 57 0,0-39 0,152 1 0,-1 56-1,-113 57 1,151-38-1,1-37 1,56-1-1,75-37 2,77-1-3,37-18 1,19-19 0,0-19 0,38 0 1,0 0-1,0 0 0,0 0 1,0 0-1,0 0 1,0 0-1,0 0 1,0 0-1,0 0 1,0 0-1,0 0 2,0 0-2,-18-19 3,-1-37-6,-38-77 7,-19-37-7,0 19 7,-37 38-7,-57-19 7,-1-19-7,-37-76 6,0 38-4,-76 19 3,76 76-3,95-1 3,-95-56-4,-57 19 4,0-19-3,57 38 3,-38 18-3,-38 39 3,114-1-3,75 38 2,-37 0 0,0 0-1,-1 19 1,20 0-1,37 0 1,19 0-1,19 0 0,19 0 1,19 0-1,0 0 1,0 0 0,0 0-1,0 0 1,0 0-1,0-37 1,0-58-1,0-94 1,19-37-1,0 56 0,0-113 1,0-152-1,0 209 1,0-228 3,-38 114-7,0-37 7,19-114-7,-38 132 7,19-189-7,-18 284 7,-20-303-7,19 341 6,-38-246-5,20 188 5,-1 39-5,-19-57 5,19 56-5,20 95 4,-20 38-3,0 18 3,0 20-3,0-1 3,20 20-3,18 18 3,0 19-3,0 0 2,19 19-1,0 0 1,0-19-1,0 0 1,0 0-1,0 1 0,19-58 1,38-37-1,18-19 1,1 37 0,75-113-1,38-75 0,1 0 3,-39 18-5,0-93 3,-56 74-1,-1-93 1,-37-58-1,19 190 0,75-227 1,-56 188 1,-19-93-3,-1 18 2,-18 113-1,-38-37 2,0 38-3,0 37 1,-19 76 1,0 18-1,0-18 1,0 19 0,0 37-1,0 20 4,-19 18-6,19 0 5,0 38-6,0 0 6,0 0-5,0 0 5,0 0-5,0 0 4,0 0-4,0 0 5,0 0-4,0 0 3,19-38-3,37-18 3,58-39-3,37-18 2,20 0-1,18-38 1,-19-19-2,-19-57 2,-56 57 0,18 0-1,20-57 1,-1 1-1,-37 56 1,-38 57-1,-1 37 0,-18 19 1,-19 20 0,-19-1-1,0 19 0,0 0 1,0 19 0,0 0-1,0 0 1,-19-19-1,19 19 0,0 0 1,-19-19-1,19 19 1,0 0-1,0 0 1,0 0 0,0 0-1,0 0 0,0 0 1,0 0-1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49">
    <iact:property name="dataType"/>
    <iact:actionData xml:id="d0">
      <inkml:trace xmlns:inkml="http://www.w3.org/2003/InkML" xml:id="stk0" contextRef="#ctx0" brushRef="#br0">11558 17363 0,'0'0'5,"0"0"5,0 0-3,0 0 2,0 0 0,0 0 0,0 0-1,0 0 0,0 0 1,19 19-1,19 0 2,0 0-2,19 0 1,19 0-2,18 0 3,39-1-1,-1-18 3,0 19-7,-56-19 6,0 0-5,-20 0 4,20 0-3,57-19 3,18 1-3,19-1 3,0 0-3,-56 19 3,18-19-3,39 0 2,-20 0-1,19-19 1,-18-18-1,-58 37 1,-18-19-1,0 19 1,18-19-1,39 1 1,37-1 0,-19 19-1,-18 0 1,-39 0-1,-37 19 1,0-19-1,-20 19 1,1-19-1,0 19 0,0 0 1,0 0 0,-19 0-1,0 0 1,-19 0-1,0 0 1,0 0-1,0 0 3,0 0-5,0 0 5,0 0-5,0 0 5,0 0-4,0 0 3,0 0-3,0 0 3,0 0-3,0 0 3,0 0-3,0 0 3,19 0-3,-19 0 2,19 0-2,-1 0 3,20 0-2,-19 0 1,19 0-1,0 0 1,0 0-1,0 0 0,-1 0 1,-18 0-1,0 0 1,0 0-1,-19 0 1,19 0 0,-19 0-1,0 0 0,0 0 1,0 0-1,0 0 1,0 0-1,0 0 1,0 0-1,0 0 1,0 0 0,0 19-1,0 19 1,0 0-1,-19 18 1,0 20 0,0-19-1,-19 37 2,20-18-4,-1-39 6,0 1-7,0 19 6,0-19-4,0-1 4,19-37-5,-19 38 4,19-38-3,0 38 3,0-38-4,0 19 5,0 19-5,0-38 4,0 37-2,0-37 1,0 19-1,0 19 1,0-19-1,0-19 0,0 19 1,0-19-1,0 0 1,0 19-1,0-19 1,0 0 0,-19 37-1,0-18 1,19-19-1,-19 19 1,0 0-1,0 19 0,19-38 1,-18 19-1,-1 0 1,0-1-1,-19 20 1,0-19 0,0 0-1,-19 0 1,-18 19-1,-1-1 1,-19 1-1,1-19 1,-1 0 2,1 0-5,37 0 5,0 0-5,-18 0 5,-20-1-5,-19 1 5,-18 0-5,0 0 5,18 19-5,1-19 4,18 0-3,-19-19 3,-18 0-3,19 0 2,-39 0 0,1 0-1,18-19 1,77 19-1,-1 0 1,19 0-1,-38 0 1,1-19-1,-20 19 1,19 0-1,1 0 1,-1-19 0,19 19-1,1 0 1,18-19-1,0 0 1,0 0-1,0 0 1,0 1-1,1-1 1,-1 0-1,0 0 1,0-38 3,19 19-7,0 1 6,0-1-5,0 0 5,1 0-5,-1 1 5,0 18-5,19-19 5,0 38-5,0-19 4,0 0-2,0 0 1,0 19-1,0 0 0,0-19 1,0 19-1,0-18 1,0 18-1,0-19 1,0 19-1,0 0 1,0 0 0,0 0-1,0 0 1,19-19-1,0 0 1,18 0-1,1 0 1,19 0-1,19-19 1,18 20-1,1-1 1,-1 0 0,1 19-1,-38-19 3,-19 19-5,37-19 6,58 0-7,18 0 6,19 0-5,1 0 6,-1 19-7,-38-18 6,38-20-4,-37 19 3,-1 0-3,-37 0 3,-1 0-3,-18 0 2,-19 19-1,-19 0 1,-19 0-1,19-18 1,-38 18-1,37-19 1,1 19-1,38-19 1,-76 19-1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act:action type="add" startTime="2280">
    <iact:property name="dataType"/>
    <iact:actionData xml:id="d0">
      <inkml:trace xmlns:inkml="http://www.w3.org/2003/InkML" xml:id="stk0" contextRef="#ctx0" brushRef="#br0">34166 12057 0,'0'0'8,"0"0"-1,0 0 3,0 0-3,0 0 2,0 0-1,0 0 1,0 0-1,0 0 1,0 0-1,0 0 1,0 0-1,0 0 0,0 0 1,0 0-1,0 0 1,0 0-1,0 0 1,0 0-2,-19 0 3,-19 0-2,0 0 1,0 0 0,-38-19-1,1 19 0,-20-19 1,1 0-1,-1 0 2,0 0-2,1 0 0,-20 0 1,-18 1 3,37-1-7,-18 19 7,-20-19-7,58 0 7,-1 19-7,0-19 7,-37 0-7,-20 0 6,-37 0-5,0 0 6,37-18-6,20 18 4,-38 0-4,18 0 5,-18 0-5,-1 0 5,20 0-5,37 19 4,39 0-3,-1 0 3,-38-19-3,-37 19 3,-38 0-3,18 0 3,20-18-3,37 18 2,1 0-1,-39-19 1,-18 19-1,-19 0 1,18-19-1,20 19 1,56 0-1,1-19 1,-1 0-1,-19-19 0,-37 19 1,-19-18-1,-20 18 1,20 0-1,18 0 0,20-19 1,-19 19 0,-39-18 0,1 18-1,38-19 0,37 0 3,-37 0-5,-1 19 7,-56-18-9,-38-1 6,38 19-3,0 0 5,-1 0-7,-18 0 7,38 1-7,38-1 8,37 0-9,-37 19 8,-39-19-8,-37 0 8,19 19-7,19-19 6,18 0-5,-37 19 5,-38 0-4,19-19 3,114 0-4,18 19 5,-56 0-5,-39 0 5,1 0-5,0 0 4,37 0-3,20-18 3,-1 18-3,1 0 2,18 0-1,1 0 1,18 0-1,-19 0 1,20 0-1,18 0 0,0 0 1,19 0 0,0 0-1,1-19 1,-1 19-1,19 0 0,19 0 1,0 0-1,0 0 1,0 0-1,0 0 1,0 0-1,0 0 0,0 0 1,-19 0 0,19 0-1,0 0 1,0 0-1,0 0 1,0 0-1,0 0 0,0 0 1,0 0 1,0 0-3,0 0 1,0 0 1,0 0 3,0 0-7,0 0 7,0 0-7,0 0 6,0 0-5,0 0 5,0 0-5,0 0 5,0 0-5,0 0 4,0 0-3,0 0 3,0 0-3,0 0 3,0 0-3,0 0 2,0 0-1,0 0 1,0 0-1,0 0 1,0 0-1,0 0 0,0 0 1,0 0-1,0 0 1,0 0-1,0 0 1,0 0-1,0 0 1,0 0-1,0 0 0,0 0 1,0 0 0,0 0-1,0 0 1,0 0-1,0 0 1,0 0-1,0 0 0,0 0 1,0 0-1,0 0 1,0 0 0,0 0-1,0 0 1,0 0-1,0 0 0,0 0 1,0 0-1,0 0 1,0 0-1,0 0 1,-19 19 0,19-19-1,0 0 3,-19 18-5,0 1 5,19-19-5,0 0 4,0 0-3,-19 38 3,0-19-3,19-19 3,-19 38-4,1 0 5,-20 37-3,19-18 1,0-1-2,0 1 2,0-19-2,0 0 3,0-1-3,19 1 2,-19 0-1,0-19 1,19 0 0,-19 0-1,1 18 0,18-37 1,-19 38 0,0-19-1,0 19 0,0-1 1,0-18-1,-19 19 1,19 0-1,-19 0 1,1 18 0,18-18-1,0 0 1,-19 0-1,0-1 0,0 1 1,0 0-1,0 19 1,1-1-1,-1 1 0,0 0 1,0-20 0,-19 1-1,20 0 1,-20 0 1,19-1-3,-19 20 1,0-19 0,1 0 4,-1 18-7,0 1 7,0 0-6,1-1 5,18-18-5,-19 0 4,19 0-4,0-1 5,1 1-5,-1 0 5,0 18-5,19-37 4,0 0-3,0 0 3,-19 19-2,19-19 1,-18 0-2,18 0 3,0-1-3,-19 1 2,0 0-1,0 0 1,0 0-1,1 0 0,-1 0 1,0 0 0,0-19 0,0 19-1,0-1 0,1 1 1,-1-19-1,0 0 1,0 0-1,0 0 0,0 19 1,1 0 0,-1-19-1,0 19 1,0 0-1,0-19 1,0 0-1,1 0 0,-1 19 1,0-19 0,0 0-1,0 0 0,0 19 1,0 0 0,1-19 0,-1 0-1,0 18 2,0-18-4,0 0 6,0 0-7,1 19 6,-1-19-5,0 0 5,0 0-4,0 0 3,0 0-4,20 0 5,18 0-5,-19 0 4,19 0-3,-19 0 3,19 0-3,-19 0 2,-19 0-1,-19 0 1,0 0 0,1 0-1,-1 0 0,0 0 1,0 0-1,1 0 1,-1-19-1,19 19 0,0 0 1,0 0 0,1 0-1,-1 0 1,19 0-1,-19-18 1,19 18-1,-19-19 1,19 0-1,0 0 1,-18 19-1,18-19 0,0 19 1,0 0 0,0-19 11,19 19-20,-38-19 5,19 19 4,0-19-1,-19 0 1,1 1 0,-1-1-2,-19 0 5,-19 0-7,20 0 7,-20 0-6,19 0 5,0 0-5,-18 0 4,37 1-3,0-1 3,0 0-3,19 0 3,0 0-4,19 19 4,-19-19-2,0 0 1,19 19-1,0 0 1,-18-19-1,18 19 0,-19-19 1,19 19-1,-19-18 1,19 18-1,0 0 1,-19-19 0,19 19-1,0 0 1,0 0-1,0 0 0,0 0 1,0 0-1,0 0 1,0 0-1,0 0 1,0 0-1,0 0 1,0 0 0,0 0-1,0 0 1,0 0-1,0 0 0,0 0 1,0 0 0,0 0 0,0 0-2,0 0 4,0 0-4,0 0 4,0 0-5,0 0 4,0 0-3,0 0 3,0 0-3,0 0 3,0 0-4,0 0 5,0 0-5,0 0 4,0 0-2,0 0 1,0 0-1,0 0 1,0 0-1,0 0 0,0 0 1,0 0-1,0 0 1,0 0-1,0 0 1,0 0 0,0 0-1,0 0 0,0 0 1,0 0-1,0 0 1,0 0-1,0 0 1,0 0-1,0 0 1,0 0 0,-19 19-1,0-1 1,19-18-1,0 0 1,0 0-1,0 0 0,0 0 1,0 0-1,-19 19 3,19-19-5,0 0 5,-19 19-4,0 0 4,19-19-5,-19 19 4,19-19-3,0 0 3,0 0-4,-19 19 5,0 0-5,1 0 5,-20 18-4,-76 58 2,39-38-1,-1-1 1,-38 20-1,1 18 1,-1 1-1,1-1 1,-1 0-1,1-18 0,18 0 1,-18-20 0,-1 20-1,1-1 1,37-18-1,0 18 1,1 1-1,-1 18 1,-19-18-1,-18 18 1,-1 1-1,20-20 1,-1-18 0,-18 0-1,18 18 2,1 1-3,18-20 4,-19 1-5,1 19 6,-1-1-7,1 1 7,-1-20-7,0 20 6,1-1-4,37-18 3,-19 19-3,1-1 3,-20 1-3,-18 18 2,18-18-1,0-1 1,-18 1-1,-1-1 1,1 20-1,-20-1 1,-18-18-1,38-1 1,-1 1-1,-18-1 1,37-18-1,0 0 1,20-1-1,-1 1 1,-18 18-1,-1 20 1,0-20 0,-18 39-1,-20-20 1,39-18-1,-20 18 1,20-37-1,-1 18 1,1 1-1,-1-20 1,19 1-1,-18 19 4,18-20-6,0 1 5,39-38-5,-20 19 5,19-20-5,19 1 5,0 0-5,0 0 4,19-19-3,-19 19 3,19-19-3,0 0 3,0 0-3,0 0 2,0 0-1,0 0 1,0 0-1,0 0 1,0 0-1,0 0 1,0 0-1,0 0 1,0 0 0,0 0-1,0 0 1,0 0-1,0 0 1,0 0-1,0 0 1,0 0-1,0 0 1,0 0-1,0 0 1,0 0 0,0 0-1,0 0 1,0 0-1,0 0 1,0 0 0,0 0-1,0 0 2,0 0-3,0 0 3,0 0-3,0 0 4,0 0-5,0 0 4,0 0-3,0 0 3,0 0-3,0 0 3,0 0-3,0 0 2,0 0-1,19-19 1,-19 19-1</inkml:trace>
    </iact:actionData>
  </iact:action>
  <iact:action type="add" startTime="20934">
    <iact:property name="dataType"/>
    <iact:actionData xml:id="d1">
      <inkml:trace xmlns:inkml="http://www.w3.org/2003/InkML" xml:id="stk1" contextRef="#ctx0" brushRef="#br1">20034 16967 0,'0'0'6,"0"0"3,0 0-1,0 0 1,0 0-1,0 0 0,0 0 1,0 0-1,0 0 1,0 0-1,0 0 1,0 0 2,0 0-5,0 0 5,0 0-5,0 0 5,-19 0-5,0-19 4,19 19-3,0 0 3,0 0-3,-38-19 3,19 0-3,-19 0 3,0 0-4,1 0 5,-1 0-4,0 1 2,0-1-1,0 0 1,0 0-1,1 0 0,-20 19 2,19 0-1,-19 0-1,1 0 1,18 0-1,0 0 1,-19 0-1,0 0 0,1 0 1,18 0-1,-19 19 1,19 0 0,-19-19-1,20 19 2,-1-19-3,0 0 2,0 19 0,-19-1-2,19-18 4,1 19-5,-20 0 6,19 0-7,-19-19 7,1 19-6,18-19 5,0 19-5,0 0 5,0 0-6,0 0 7,1-1-7,18 1 7,0 0-7,0 0 6,0 0-4,-19 19 3,19-19-3,0 18 3,-19 1-3,19 0 3,1 0-3,-1-1 2,0 20-2,0-19 3,0 0-2,0-1 0,0 20 2,19 0-3,-19-1 2,19 20 0,-19-19-1,0 18 0,19 20 0,0-1 1,19 0-1,0 1 1,0-1-1,0-18 1,0-20-2,0-18 3,0 0-3,0 0 3,0 18-2,-1 1 1,1-19-1,0 18 1,19 1 2,0-19-5,19 0 6,-1-1-7,20 1 6,0-19-5,-1 0 5,20 0-5,-19-19 5,18 0-5,1-19 5,0 0-5,37 0 5,-19 0-5,1 0 5,-1-18-5,1-1 5,-19 0-5,-39 0 4,20 19-3,0-18 3,18-1-3,-18 0 3,0 0-3,-1-18 3,-18 18-3,0-19 2,0 20 0,-1-20-1,-18 0 0,-19 1 1,0-1 0,0 0-1,0 19 0,0-18 1,0 18 0,-19 0-1,0 1 0,0-39 1,-19-18-1,0-1 1,-19-18 0,0 0-1,-19-1 5,1 1-9,-20 37 8,-19 1-6,39 18 6,18 19-7,0 1 6,-19-1-6,0 0 7,1 0-8,-58 1 9,114 37-9</inkml:trace>
    </iact:actionData>
  </iact:action>
  <iact:action type="add" startTime="22682">
    <iact:property name="dataType"/>
    <iact:actionData xml:id="d2">
      <inkml:trace xmlns:inkml="http://www.w3.org/2003/InkML" xml:id="stk2" contextRef="#ctx0" brushRef="#br1">18388 17741 0,'0'0'7,"0"0"2,0 0-1,0 0 2,0 0-3,0 0 4,0 19-6,19 37 7,0 77-5,0 37 3,18 0-4,-18-38 6,0-38-6,0 20 5,0 37-5,-19 0 5,0 19-5,0-19 4,19-57-2,-19 1 0,19 37 1,-19 19-1,0 19 0,0 0 1,19-38-1,0-38 1,-19 1-1,0 37 1,0-38-1,0 1 1,0-20 0,0-18-1,0-19 1,0 0-1,0-38 0,0 18 0,0-18 0,0 0 1,0 0-1,19-18 2,-19 18-2</inkml:trace>
    </iact:actionData>
  </iact:action>
  <iact:action type="add" startTime="23250">
    <iact:property name="dataType"/>
    <iact:actionData xml:id="d3">
      <inkml:trace xmlns:inkml="http://www.w3.org/2003/InkML" xml:id="stk3" contextRef="#ctx0" brushRef="#br1">19145 17590 0,'0'0'7,"0"0"3,0 0-3,0 0 3,0 38-3,19-1 3,-1 1-3,1 57 2,19 37-1,0 38 2,-19 0-2,19-38 1,0 0-1,-1 38 1,1 57-1,0-38 1,19-20-1,0-36 1,-1 37-1,1 56 1,0-18-1,-19-76 1,-19-37-1,0-1 1,37 19 0,20 20 0,0-20-2,-1 0 2,20 0 1,-19-37-3,-20-19 5,20-20-7,-19 1 8,-19-19-9,-1 0 6,-18-19-3,-19 0 0,0 0 2</inkml:trace>
    </iact:actionData>
  </iact:action>
  <iact:action type="add" startTime="23835">
    <iact:property name="dataType"/>
    <iact:actionData xml:id="d4">
      <inkml:trace xmlns:inkml="http://www.w3.org/2003/InkML" xml:id="stk4" contextRef="#ctx0" brushRef="#br1">19977 17665 0,'0'0'7,"0"0"1,0 0 1,0 0-1,19 19 1,19 57-1,19 56 1,-1 76-1,1-19 2,0-57-1,0 0-1,-1 0 1,1 57-1,0 19 0,18-38 1,-18-57-1,19 0 3,18 1-5,39 74 6,-20-55-6,39 37 5,-1-19-5,-56-76 5,-39-18-6,1 0 8,0-1-9,0-18 8,37 19-7,-18-20 7,-19-18-7,18 19 7,-37-19-6,0 0 5,0 0-5,-19-19 5,-19 0-6,19 19 5,-19-19-4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4194">
    <iact:property name="dataType"/>
    <iact:actionData xml:id="d0">
      <inkml:trace xmlns:inkml="http://www.w3.org/2003/InkML" xml:id="stk0" contextRef="#ctx0" brushRef="#br0">17612 12227 0,'0'0'7,"0"0"2,0 0-3,0 0 5,0 0-5,0 0 4,0 0-3,0 0 3,0 0-2,-19 0 1,19 0-2,-19 0 3,-18 0-3,18 0 2,0 0 0,0 0-1,-19 0 0,0 0 1,0 0 0,0 0-1,20 0 0,-20 0 1,0 0-1,0 0 1,0 0-1,-19 0 2,1 0-1,-1 0-1,0 0 1,19 0-1,-18 0 0,-1 0 0,-19 0 3,19 0-4,-18 18 3,18 1-4,19 0 7,0 0-8,0-19 7,1 19-7,-1 0 7,0 0-7,-19 0 7,-18 0-6,-1-1 4,0 1-3,1 0 4,-20 0-6,19 0 6,1-19-5,-1 19 5,19 0-5,0 0 4,-18-1-2,-1 20 1,0 0-1,-18 0 1,18 0-1,0-20 1,1 20-1,18 0 0,0 0 1,1 0-1,-20 18 1,19-18 0,19 0 0,0-1-1,1 1 0,-20 0 1,0 19-1,-19-1 1,1-18-1,-1 0 1,19 0-1,-18 18 1,-1 1 2,19 0-5,-18 18 6,18-18-7,0 18 7,0 1-7,1-1 7,18-18-7,0 0 7,0-19-8,0-1 7,19 1-4,0 0 3,-18 18-3,-1 1 3,-19 19-3,19-20 3,0 20-3,19-1 2,0-18-1,1 0 1,-1-1-1,0 20 1,0-38-1,0 18 1,19-18-1,-19 0 1,19 0-1,0 18 1,0-18-1,0 19 1,0-20-1,0 1 1,0 0 0,0 0-1,0 18 1,0 1-1,19-19 1,0 0-1,-19-1 1,19 20-1,0 0 1,0-20-1,-1 1 2,1 19-2,19 0 3,0-20-5,0 1 5,0-19-5,0 0 5,18 19-5,1-1 4,0 20-3,18-19 3,1 0-3,0-1 3,-1 1-3,1 0 3,-19-19-3,0 0 2,-20 0-1,1-1 1,0 1-1,19 0 1,-19 0-1,-19-19 1,0 0-1,0 0 1,-1 0-1,20 0 1,0 0 0,-19 0-2,0 0 3,19 0-2,0 0 1,-1 0-1,1 0 1,0 0 0,0-19-1,0 19 1,0 0-1,-1-19 1,1 0 2,0 1-5,0 18 5,0 0-5,-19 0 5,0 0-6,18 0 7,-18 0-7,0 0 6,0 0-4,0 0 3,0 0-3,0 0 3,0 0-3,0 0 2,0 0-1,19 0 1,-1 0 0,1 0-2,-19 0 3,19 0-3,0 0 2,0 0 0,0 0-1,-1 0 1,1 0-1,-19 0 1,19 0-1,-19 0 1,0 0 0,0 0-1,0 0 1,-19 0-2,0 0 3,0 0-2,0 0 0,0 0 0,0 0 1,0 0-1,0 0 2,0 0-3,0 0 5,0 0-7,0 0 7,0 0-7,0 0 7,0 0-7,0 0 7</inkml:trace>
    </iact:actionData>
  </iact:action>
  <iact:action type="add" startTime="16508">
    <iact:property name="dataType"/>
    <iact:actionData xml:id="d1">
      <inkml:trace xmlns:inkml="http://www.w3.org/2003/InkML" xml:id="stk1" contextRef="#ctx0" brushRef="#br0">17669 15456 0,'0'0'8,"0"0"1,0 0-2,0 0 3,0 0-3,0 0 3,0 0-4,0 0 4,0 0-2,0 0 1,0 0-1,0 0 1,0 0-1,0 0 0,19 0 1,19 0 0,0-19-2,-1 0 3,1 19-2,0-19 0,0 19 1,0 0-1,0-19 2,18 0-2,20 1 0,19-1 1,18 0 0,1 0 0,-20 0 3,1 0-7,-20 0 7,-18 0-7,-19 0 7,0 19-7,0 0 7,-19 0-7,0 0 7,-19 0-7,0 0 3,0 0-1,0 0 5,0 0-6,0 0 5,0 0-6,0 0 7,0 0-7,0 0 7</inkml:trace>
    </iact:actionData>
  </iact:action>
  <iact:action type="add" startTime="18592">
    <iact:property name="dataType"/>
    <iact:actionData xml:id="d2">
      <inkml:trace xmlns:inkml="http://www.w3.org/2003/InkML" xml:id="stk2" contextRef="#ctx0" brushRef="#br0">18766 15324 0,'0'0'7,"0"0"2,0 0 0,0 0-2,0 0 2,0 0-1,0 19 0,0-19 1,0 37-1,0-37 2,0 0-2,0 19 0,0-19 1,19 38 0,-19 0 0,19-19-2,0 0 1,0-1 1,0 1-1,0 0 1,-19-19 3,19 19-7,-19-19 7,19 19-7,0-19 7,18 0-7,1 0 6,0 0-5,0 0 5,19 0-5,-1 0 6,1-19-4,0 0 1,0 0-2,-1 19 2,1-19-1,0 1 1,0-1-1,-1 0 1,-18 0-1,-19 0 1,19 0-2,-19 0 2,19 19-1,0 0 1,-1-19-1,20 19 0,0-19 1,19 19 0,-1 0-1,20-18 0,-19-1 1,-1 0-1,1 19 1,-19-19 0,-1 0-1,1 19 0,19-19 1,-1 19-1,20-19 1,0 0-1,18 0 1,20 1-1,-20-1 0,-37 19 1,-38 0 0,-1-19-1,1 0 2,38 0-3,19 0 5,18 0-7,19-18 5,-18-1-3,18 0 4,-18 0-5,-19 0 5,18 1-5,-18-1 5,-1-19-5,1 19 4,-1-18-3,20 18 4,-20-19-5,1 1 3,-38 18-1,0 0 1,-1 0-1,20 20 1,38-1-1,18-19 1,-19 19-1,1 0 0,-1 0 1,-18 0-1,0 0 1,-1-18-1,1 18 0,18-38 2,1 19-2,-1-18 1,-18-1-1,0 19 0,-20 1 1,1-1-1,-19 0 1,-1 0-1,1 0 0,0 1 1,0-1 0,18 0-1,20 0 1,-19 20-1,18-20 1,1 19-1,-20 0 0,1 0 1,-19 0-1,0 0 1,18 0 0,20 1-1,-1-1 3,1 0-5,0-19 5,-1 19-5,-18 0 5,18-19-5,-37 20 4,-19-1-3,19 0 3,0-19-4,-1 0 5,1 19-4,19 0 3,-1-18-3,20 18 3,0-19-3,-1 0 2,-18 19-1,18-18 1,1-1-2,0 0 3,-1 0-2,1 1 1,-1 18-1,1 0 0,0-19 1,-1 19-1,1-19 1,-38 19-1,-20 1 0,1-1 1,0 0 1,0 0-2,-19 19 1,19-19 0,-1 0-1,1 0 0,-19 0 0,0 1 1,0-1-1,0 0 1,0 0-2,19-19 2,-19 0 0,18-56-1,-18-1 1,0-18-1,0 38 0,-19-1 1,19 19-1,-19 1 1,0-20-1,19-18 0,0-19 3,-19 18-4,0-56 4,0 57-5,0 18 4,0 19-3,0 1 3,0-1-3,0 19 3,0 1-4,0-20 5,0 19-5,0-19 4,0 20-2,0-1 2,0 19-4,0 0 4,0 0-2,0 0 1,0 1-1,-19-1 1,0 0-2,0 0 2,19 19 0,-19-19-1,-19 0 1,1 0-1,-1 19 1,-19-19-1,0 19 1,-18 0-1,-1 0 0,0 19 1,1 0-1,-1 0 1,-19 0 0,20 0-1,-1-19 1,-19 19-1,20 0 0,-20-1 1,1 1-1,-1 0 1,-19 0-1,1 0 1,-19 0 3,37 0-7,38 0 3,19-1 1,-37 1 1,-20 0-3,-37-19 4,-20 19-5,20 0 5,-1-19-6,1 0 7,37 19-6,1 0 4,-39 0-3,1 0 3,-19-1-3,18 1 3,39 0-3,18 0 2,-19 19-1,1-19 1,-1 0-1,-37 18 1,-1 1-1,1 19 0,18-19 1,-18-1-1,0 1 1,-20 19-1,20-19 1,-1-1-1,-18 20 0,38-19 1,37 0 0,19-1-1,0-18 1,-37 0-1,-39 0 0,20 0 1,-1 0 0,-18 0-1,37-1 0,1-18 1,-1 19-1,19 0 1,-18 0 0,-1 0-1,1-19 0,-20 19 1,20 0-1,18 0 1,0-19-1,1 0 1,18 0 0,19 0-1,-19 0 3,0 19-5,-18-19 5,18 18-5,0 1 5,-18 0-5,-1-19 5,0 0-5,1 0 4,-1 0-3,0 0 3,-18 0-3,18 0 3,0 0-3,1 0 3,-1 19-3,-19-19 3,20 0-3,-20 0 3,19 19-3,1-19 2,18 0-2,0 0 2,1 0 0,18 0-1,0 0 1,0 0-1,-19 0 1,0 0-1,1 0 1,-1 0-1,-19 0 0,20 0 1,-1 0 0,-19 19-1,19-19 1,-18 19-1,-1-19 0,19 19 1,-18-19-1,18 0 1,-19 0-1,1 0 1,-1 0-1,0 19 1,0-1-1,1 1 1,-1-19 2,0 0-5,20 0 2,-1 0 1,0 0 2,0 0-5,20 0 5,-1 19-5,-19 0 5,0-19-5,1 0 4,-1 19-3,19-19 3,0 19-3,38-19 3,0 0-3,0 0 2,0 0-1</inkml:trace>
    </iact:actionData>
  </iact:action>
  <iact:action type="add" startTime="25307">
    <iact:property name="dataType"/>
    <iact:actionData xml:id="d3">
      <inkml:trace xmlns:inkml="http://www.w3.org/2003/InkML" xml:id="stk3" contextRef="#ctx0" brushRef="#br0">26787 10640 0,'0'0'9,"0"0"-3,0 0 5,0 0-5,0 38 5,0 0-5,0 18 4,19 39-3,-19-1 3,19 1-3,0-1 4,0 19-3,-19-37 0,0 0 1,0 18 0,0 38-1,0 0 1,19-18-1,0-20 0,0 0 1,0-18-1,0-19 1,0 37-1,-19-37 1,19 18 0,-19-18-1,18 0 1,-18-1-1,0-18 0,19 19 1,-19-20-1,0 1 4,0 0-7,0 0 3,0-19 1,0-19 3,0 19-8,0-1 5,0 20-1,19-19 4,-19 0-7,0-19 6,0 0-5</inkml:trace>
    </iact:actionData>
  </iact:action>
  <iact:action type="add" startTime="26528">
    <iact:property name="dataType"/>
    <iact:actionData xml:id="d4">
      <inkml:trace xmlns:inkml="http://www.w3.org/2003/InkML" xml:id="stk4" contextRef="#ctx0" brushRef="#br0">24271 11358 0,'0'0'7,"0"0"2,0 0-2,0 0 1,0 0 2,0 0-3,19 19 3,0 0-3,0 0 2,0-1 0,0 1 0,0 0-2,0 0 2,0 19 1,19 18-3,-1 39 4,1-1-5,-19 1 6,0-1-6,0 1 5,0-1-6,0-18 6,0 18-4,19 38 3,-1 0-3,1 1 2,-19-1-1,0 0 1,0-38-2,0-18 3,0 18-3,0 1 3,-19-20-2,0-18 0,0 19 1,0-39-1,0 20 0,0-19 1,0-38-1,0 0 1</inkml:trace>
    </iact:actionData>
  </iact:action>
  <iact:action type="add" startTime="27715">
    <iact:property name="dataType"/>
    <iact:actionData xml:id="d5">
      <inkml:trace xmlns:inkml="http://www.w3.org/2003/InkML" xml:id="stk5" contextRef="#ctx0" brushRef="#br0">21623 12434 0,'0'0'6,"0"0"4,0 38-4,0 19 4,0 56-3,0 19 3,0 38-1,0-75 0,0-1-1,0 38 1,0 19 0,0 19-1,0 0 0,0-38 1,19-37 0,-19-20-1,0 20 0,19 37 1,0 0-1,0-37 1,-19 18-1,18-19 1,-18 1-1,0-39 1,0-18-1,19 19 1,-19-57 0</inkml:trace>
    </iact:actionData>
  </iact:action>
  <iact:action type="add" startTime="28900">
    <iact:property name="dataType"/>
    <iact:actionData xml:id="d6">
      <inkml:trace xmlns:inkml="http://www.w3.org/2003/InkML" xml:id="stk6" contextRef="#ctx0" brushRef="#br0">18634 12510 0,'0'0'8,"0"0"1,0 0-1,0 0-1,19 19 2,0 0 0,0 18-1,-1 20 1,1 0 1,0-1-3,0 20 1,0 18 0,0-18 6,0-20-10,0 1 7,0 0-5,0-19 6,19 94-7,-19 0 6,18 0-5,-18 38 4,19-38-3,-19-56 3,19 37-3,0 0 3,18 95-3,-18-19 3,0-19-3,0-57 2,0-18-1,19 75 1,-20-19-1,1-19 0,0 0 1,0 0 0,0-37-1,-19-39 1,0 1-1,-1-19 0,1 0 1,-19-1-1,0 1 1,0-38-1,0 0 1</inkml:trace>
    </iact:actionData>
  </iact:action>
  <iact:action type="add" startTime="29806">
    <iact:property name="dataType"/>
    <iact:actionData xml:id="d7">
      <inkml:trace xmlns:inkml="http://www.w3.org/2003/InkML" xml:id="stk7" contextRef="#ctx0" brushRef="#br0">17291 13492 0,'0'0'7,"0"0"1,0 0 0,0 0 0,0 0 1,0 0-1,0 0 1,0 0-1,0 0 1,0 0 0,0-19-1,0 0 1,0-38-1,0 1 0,0-20 2,-19-18-3,19-38 3,-19 18-1,0 1-1,0 19 1,19 37-1,-19-38 3,0 1-5,19-19 2,-19 18 1,19 20 1,-19-1-3,0 20 4,0 18-5,1 19 5,-1-19-5,-38 0 4,57 38-3</inkml:trace>
    </iact:actionData>
  </iact:action>
  <iact:action type="add" startTime="30865">
    <iact:property name="dataType"/>
    <iact:actionData xml:id="d8">
      <inkml:trace xmlns:inkml="http://www.w3.org/2003/InkML" xml:id="stk8" contextRef="#ctx0" brushRef="#br0">13866 16249 0,'0'0'8,"0"0"-1,0 0 2,0 0-1,0 0 2,0 0-3,0 0 3,19-19-2,19 0 2,0 0-3,0 0 4,19 1-5,-20-1 5,20-19-5,-19 0 5,0-18-5,0-1 4,0 0-1,-1 1 1,-18 18-3,0-19 2,0 19-1,0 1 1,0-1-1,0 19 1,0-38-1,0 20 1,0-20-1,19 19 1,-38 38-1</inkml:trace>
    </iact:actionData>
  </iact:action>
</iact:actions>
</file>

<file path=ppt/ink/inkAction2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6801">
    <iact:property name="dataType"/>
    <iact:actionData xml:id="d0">
      <inkml:trace xmlns:inkml="http://www.w3.org/2003/InkML" xml:id="stk0" contextRef="#ctx0" brushRef="#br0">27393 12925 0,'0'0'6,"0"0"3,0 0 1,0 0-3,0 0 4,0 0-5,0 0 5,0 0-6,0 0 7,0 0-7,0 0 7,0 0-6,0 0 6,-19-19-7,0 1 5,0-1-4,0 0 6,19 19-7,0 0 6,0-19-5,0 19 4,0 0-2,0 0 1,0 0-1,38 38 0,19 37 0,0 1 1,-1-1-1,20 1 1,-19-1-1,-19 1 1,18 18 0,-18 39 1,0 18-1,-19-19-1,0-38-1,0-18 3,-19-20 0,0 1-3,19 19 1,-19-1 1,0 1-1,19 37 1,-19-37 3,0 18-7,0-37 6,0-20-6,0 1 7,0 0-6,0-19 5,0 19-5,0-38 5,0 0-6,0 0 5,0 0-4,0 0 6</inkml:trace>
    </iact:actionData>
  </iact:action>
  <iact:action type="add" startTime="7860">
    <iact:property name="dataType"/>
    <iact:actionData xml:id="d1">
      <inkml:trace xmlns:inkml="http://www.w3.org/2003/InkML" xml:id="stk1" contextRef="#ctx0" brushRef="#br0">28017 12623 0,'0'0'7,"0"0"3,0 0-3,38-19 3,57 0-3,37 0 4,0 1-5,-37-1 3,0 0 0,-20 0 0,1 19-1,19-19 2,94-19-2,19 19 1,-38 1-1,-75 18-1,-1-19 3,1 0-2,37 0 1,1 0-1,-1-19 1,1 0-1,-39 20 0,-18-1 0,-1-19 1,-75 38-1</inkml:trace>
    </iact:actionData>
  </iact:action>
</iact:actions>
</file>

<file path=ppt/ink/inkAction2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74">
    <iact:property name="dataType"/>
    <iact:actionData xml:id="d0">
      <inkml:trace xmlns:inkml="http://www.w3.org/2003/InkML" xml:id="stk0" contextRef="#ctx0" brushRef="#br0">16420 14833 0,'0'0'7,"0"0"3,0 0-3,0 0 3,0 0-3,0 0 2,0 0-1,38 0 1,19 19-1,19-19 1,-1 0-1,1 0 1,0 18-1,-1-18 1,-37 0 0,19 0-1,-19 0 1,19-18 0,18-1-1,1 19 1,0-19-1,-1 0 1,1 0-1,0 0 1,-1 19-1,-18 0 0,19-19 2,-20 19-2,-18-19 3,0 0-5,0 1 5,0-1-5,0 19 5,37-19-6,-18 0 7,19 0-6,18 0 5,-18 0-5,19 0 5,-1 1-4,1-20 3,-20 19-4,1-19 5,-19 19-5,19 0 4,18 0-4,-18 1 5,18-1-5,20 0 5,-20 0-4,39 0 3,-57 0-3,-20 19 2,-18-19-2,0 19 3,38-19-2,18 0 0,39 1 0,-1-1 1,-37 0 0,37 0-1,-37 0 0,-1-19 1,1 1-1,18-20 2,-18 19-3,37 0 3,-18 1-2,-19-1-1,-1 0 2,-18-19 0,-19 20-1,-1 18 2,1-19-2,19 0 0,18 0 2,20 1-4,-1-1 5,1 0-3,-20 19 2,1-19-4,-38 20 5,18-1-5,1 0 6,19 0-7,-1 0 6,1-19-5,-1 0 5,-18 20-6,19-20 7,-20 19-6,-18 0 5,0 0-5,-19 0 5,0 0-5,-20 19 4,20-19-4,0 1 5,0 18-5,0-19 5,-19 19-5,0-19 5,0 19-5,-19 0 4,0 0-3,0 0 2,0 0-2,0 0 2,0 0-1,0 0 1,0 0-1,0 0 1,0 0-1,0 0 0</inkml:trace>
    </iact:actionData>
  </iact:action>
  <iact:action type="add" startTime="2093">
    <iact:property name="dataType"/>
    <iact:actionData xml:id="d1">
      <inkml:trace xmlns:inkml="http://www.w3.org/2003/InkML" xml:id="stk1" contextRef="#ctx0" brushRef="#br0">18199 15494 0,'0'0'7,"0"0"1,0 0 1,0 0-1,0 0 0,0 0 1,0 0-1,0 0 1,19 0 0,18-19-1,20 19 1,0 0-1,0-19 2,18 0-3,1 0 1,0 0 1,-1 0 3,-18 0-5,0 1 3,0-1-4,18 0 6,20 0-6,0 0 4,37 0-4,-19 0 5,20 0-5,-57 0 4,-20 19-3,-18-18 3,19-1-4,75-19 5,20-19-4,-1 1 3,-37 37-3,-1 0 3,1-19-2,-1 0 0,1 1 0,18-20 1,0 0-1,-18 19 1,-1 1 0,20-39-1,-57 20 1,-20-1-1,1 19 0,38 0 1,18 1-1,20-1 1,-1 0-1,0 19 1,-37 0-1,-19 19 0,-1-19 1,20 0-1,0-18 4,-1 18-7,-18-19 4,-1 19 0,-18-19 1,19 20-4,-19-1 5,-20 0-5,1 0 8,0 0-10,-19 0 6,0 0-3,-19 19 3,0 0-5,0 0 4,0 0-1,0 0 2,0 0-3,0 0 3,0 0-3,0 0 4,0 0-5,0 0 4</inkml:trace>
    </iact:actionData>
  </iact:action>
  <iact:action type="add" startTime="5643">
    <iact:property name="dataType"/>
    <iact:actionData xml:id="d2">
      <inkml:trace xmlns:inkml="http://www.w3.org/2003/InkML" xml:id="stk2" contextRef="#ctx0" brushRef="#br0">18974 14908 0,'0'0'9,"0"0"-3,0 0 5,0 0-5,0 0 5,0 0-5,0 0 5,0 0-5,0 0 4,0 0-3,0 0 3,0 0-3,0 0 3,0 0-3,19 19 2,0 0-1,0 0 1,0 0-1,19 0 1,0 0-1,0-1 1,18 1-1,1 19 0,0 0 1,0 0 0,-1-1 0,1 1 1,19 0-2,-20 0 1,1 18-1,-19 1 1,0 0 0,0-20-2,18 20 3,1 0-4,0-20 8,19 20-9,-20-19 6,20 0-5,0-1 4,-1-18-3,-37 0 4,19 19-6,-19-19 6,0 0-6,0 0 7,-20 0-6,1-1 5,0-18-5,0 0 5,0 0-6,-19 0 6,0 0-6,19 19 6,-19-19-5,0 0 5,0 0-5,0 0 5,0 0-4,0 0 2,0 0-2,0 0 3,0 0-3,0 0 3,0 0-3,0 0 2,0 0-1,0 0 1,0 0-1,-76 19 1,1 0-1,-20-19 1,1 19-1,-1-19 2,38 0-3,0 0 2,20-19 0,-1 19-2,0 0 3,19 0-1,0 0-2,-19 0 2,19-19 0,0 19-1,0 0 0,19 0 1,-18 0 0,18 0-1,0 0 0,0 0 0,0 0 1,0 0 0,0 0-1,0 0 1,0 0 0,0 0-2,0 0 5,0 0-7,0 0 7,0 0-7,0 0 7,0 0-6,0 0 4,0 0-4,18 19 5,58 19-5,38 0 5,18-1-4,-37-18 3,37 0-4,-37 0 4,-1 0-3,1 0 3,-1 19-3,-18-38 3,-19 0-3,0 0 2,-20 0-1,1 0 2,0 0-3,-19 0 2,0-19-1,-19 19 0,0 0 1,19-19 1,-19 19-3,0 0 2,0 0-1,19-19 1,-19 19-1,0-19 1,0-19 0,0 0-2,0 1 2,0-1 0,-19 0 0,0-56-1,19 18 0,0 38 1,0-37-1,-19 37 1,19-19-1,0 20 0,0-1 3,0 19-4,0 0 3,0 19-3,0 0 4,0 0-5,0 0 5,0 0-6,0 0 7,-38-19-7,0 19 7,1 0-6,-1 0 4,0 19-3,-19 19 3,-19 0-4,-18 37 5,18-37-5,1 19 5,-1-1-5,19-37 4,0 19-3,20-19 3,-1 0-3,19 0 2,19-19-1,0 0 1,0 0-1,0 0 1,0 0-1</inkml:trace>
    </iact:actionData>
  </iact:action>
  <iact:action type="add" startTime="10314">
    <iact:property name="dataType"/>
    <iact:actionData xml:id="d3">
      <inkml:trace xmlns:inkml="http://www.w3.org/2003/InkML" xml:id="stk3" contextRef="#ctx0" brushRef="#br0">19826 20177 0,'0'0'6,"0"0"5,0 0-5,0 0 5,0 0-5,0-38 5,19 1-5,-1-39 4,1 38-3,-19 0 3,19 1-2,0-20 1,0 0-2,0 1 3,0-1-2,0 0 2,19-37-3,0 0 2,18-1-1,-18 1 1,19-1-1,0 20 2,-19 18-2,18 0 0,-18 1 0,0-1 1,19 0-1,-19-18 2,-1-1-3,20-37 3,-19 0-2,0-1 0,0 20 5,-1 18-8,1 20 7,19-1-8,19-18 7,-20-1-4,20-18 4,0-1-5,-19 1 5,-1 18-5,20-18 5,-19-1-5,0 20 5,-20 18-5,1 1 5,-19 18-5,0 0 4,0 0-3,19-18 3,19-20-4,18-56 5,1 56-5,0-18 5,-1 0-4,1-1 2,18 1-2,-18 18 3,0 19-2,-19 20 1,-1-20-1,1 19 1,19-37-1,18-20 0,-18 20 1,0-1-1,-1 1 1,1-1-1,19 1 1,-1-1 0,-18 1-1,-19 18 0,-20 19 0,1 19 0,0-19 1,19 1 0,19-20 1,18 0-3,1 1 5,18-39-7,-18 39 7,18-39-7,-18 20 6,0-1-5,-1 1 5,1 18-5,18 0 6,20 1-7,-1 18 7,-18-19-7,-20 19 6,-37 1-5,0-20 5,-1 0-5,20-18 5,0-1-5,-1 1 5,1-1-5,19 1 4,-1 18-3,1 0 3,-1 1-3,-18 18 2,-19 0-1,0 19 2,-19 0-4,-1 1 4,1-1-3,0 0 3,-19 0-3,0 0 3,-19 19-3,0 0 1,0 0 0,0 0 0,0 0 1,0 0-1,0 0 1,0 0-1,0 0 1,0 0-1,0 0 1,0 0-1</inkml:trace>
    </iact:actionData>
  </iact:action>
  <iact:action type="add" startTime="11885">
    <iact:property name="dataType"/>
    <iact:actionData xml:id="d4">
      <inkml:trace xmlns:inkml="http://www.w3.org/2003/InkML" xml:id="stk4" contextRef="#ctx0" brushRef="#br0">25179 12472 0,'0'0'5,"0"0"4,0 0-1,0 0 1,0 0-1,0 0 0,0 0 1,0 0 0,0 0-1,0 0 1,0 0-1,0 0 1,0 0-1,0 0 0,0 0 1,0 0-1,0 0 3,0 0-4,0 0 3,0 0-3,0 0 4,-37 19-6,-1 0 6,-19 19-5,0 18 5,1-18-5,-20 19 5,0-1-5,1 1 6,-1 0-6,19-1 4,0 1-4,19-19 4,-18 18-3,-20 1 3,19-19-3,-18 18 3,-20-18-3,19 0 3,1 0-2,-1 0 0,19-1 0,1 1 1,-1 19-1,0-19 1,0 18-1,19 1 0,1-19 1,-1-1 0,0 1-1,-19 19 1,19-19-1,-18 18 1,-1 1-1,-19 0 2,19-20-3,1 1 1,-20 0 1,0 0 0,20-20 0,18 1-2,-19 19 3,-19 0-2,20 19 1,-20-1 0,0 1 0,1 18-1,-1-18 3,0 0-7,0-1 9,1 1-8,-1 0 6,19-1-5,1-18 5,18 0-6,0 0 7,19-19-7,0-1 6,0 1-5,0 0 6,0 19-7,-18 0 6,-1 18-4,0-18 2,0 19-1,0-19 1,0 18-2,1-18 3,-1 0-2,0-19 1,0 18-2,0 1 2,0-19 0,1 0-1,-1 0 1,0 19-1,-19-1 1,19 1-1,0 0 0,-18 0 2,18-1-3,0-18 3,0 0-3,0 0 2,0 0-1,1 0 1,-20 19 1,19-19-3,0-1 2,-19 20-1,20-19 0,-20 0 1,0 19-1,0-1 2,1 1-2,-1 19-1,0-19 3,0-1-2,20 1 1,-1 0 0,0 0 1,19 0-3,-19-1 3,19 1-5,0 0 7,-19-19-7,1 18 7,-1 1-6,0 0 4,0-19-2,0 19 1,0-1-2,1-18 3,-1 0-3,0 0 2,0 0-1,0 0 1,-19 19-1,20-19 1,-20 18 0,0 1-2,0 0 2,1 37-1,-1-37 1,19 0-1,-19 19 0,19-20 1,-18 39-1,-1-1 1,19-37 1,0 19-3,0-19 3,-18-1-3,-1 1 2,19 0-1,-19 0 2,19-1-3,1-18 1,-1 19 1,0-19-1,0 0 1,0 19 2,19-19-4,0-1 5,1 1-8,-1 19 6,0-19-3,19-19 5,-19 19-7,0 0 6,0 0-5,19-19 5,0 0-5,0 0 5,-19 37-5,0 1 4,19-38-3,0 0 3,0 0-3,0 19 3,0-19-3,0 19 3,0-19-3,0 0 2,0 0-1,0 0 1,0 0-1,0 0 1,0 0-1,0 0 0,0 0 1,0 38-1,0-38 0</inkml:trace>
    </iact:actionData>
  </iact:action>
  <iact:action type="add" startTime="18740">
    <iact:property name="dataType"/>
    <iact:actionData xml:id="d5">
      <inkml:trace xmlns:inkml="http://www.w3.org/2003/InkML" xml:id="stk5" contextRef="#ctx0" brushRef="#br0">18785 6637 0,'0'0'7,"0"0"2,0 0-2,0 0 3,0 0-3,0 0 3,0 0-3,0 0 2,0 0 0,0 0-1,0 0 0,0 0 1,0 0 0,0 0-1,0 0 0,0 0 1,0 0-1,0 0 1,-19 19 0,0 18-1,0 20 0,0 0 1,1-1 0,-1 20-1,-19 18 0,0 38 2,0 1-1,0 18 0,-18 0 1,18-38-3,0 0 2,0 38-1,19 1 3,-19 18-5,0 0 5,1-57-5,-1 0 4,19 19-3,0 38 3,0 19-4,-19 19 5,19-76-5,19 0 5,-19 19-5,0 0 5,1 19-4,-1-37 3,0-1-4,0-38 5,0 1-5,-19-1 4,0 0-3,0 20 2,1-20-1,18 1 1,0-1 0,0-18-1,0-20 0,0-18 1,0 0-1,0 18 0,0-18 0,19 0 2,0-19-2,0 0-1,-19 18 2,19 1-1,0-19 1,0-19-1,0 19 0,0-19 1,0 19 0,0-19-1,0 19 1,0-19-1,0 0 1,0 0-1,0 0 1,0 0-1,0 0 1,0 0-1,0 0 1,0 0-1,0 0 0,0 0 1,0 0 3,0 0-7,0 0 7,0 0-7,0 0 5,0 0-3,0 0 4,0 0-5,0 0 5,0 0-5,0 0 5,0 0-5,0 0 4,0 0-3,0 0 3</inkml:trace>
    </iact:actionData>
  </iact:action>
  <iact:action type="add" startTime="19996">
    <iact:property name="dataType"/>
    <iact:actionData xml:id="d6">
      <inkml:trace xmlns:inkml="http://www.w3.org/2003/InkML" xml:id="stk6" contextRef="#ctx0" brushRef="#br0">22569 5579 0,'0'0'9,"0"0"-3,0 0 4,0 0-3,0 0 3,0 0-4,0 0 5,0 0-4,0 0 3,0 0-3,0 19 2,0 19-1,0 18 1,-19 20-1,0 18 1,0 1-2,0-1 3,0 38-1,-19 76 0,1 0 0,18-38-1,0-38 0,-19 38 1,0 19 0,19-38-1,0 0 1,0-19-2,0 19 2,0 19-1,-18 57 3,18-19-5,0-57 6,0-19-6,0 38 3,0 0-1,19 0-1,0-38 3,0-38-1,0-18-2,0-19 5,0-1-7,0-18 7,0 0-7,0 0 5,0-1-3,0-37 4,0 19-6,0-19 4,0 0-1,0 0 3,0 0-5,0 0 5,0 0-5,0 0 5,0 0-5,0 0 4,0 0-3,0 0 3,0 0-4,0 0 5,0 0-5,0 0 5,0 0-4,0 0 2,0 0-1,0 0 1,0 0-2,0 0 2</inkml:trace>
    </iact:actionData>
  </iact:action>
</iact:actions>
</file>

<file path=ppt/ink/inkAction2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733">
    <iact:property name="dataType"/>
    <iact:actionData xml:id="d0">
      <inkml:trace xmlns:inkml="http://www.w3.org/2003/InkML" xml:id="stk0" contextRef="#ctx0" brushRef="#br0">13299 13057 0,'0'0'7,"0"0"0,0 0 3,0 0 1,0 0-5,0 0 5,0 0-6,0 0 7,0 0-7,0 0 6,0 0-5,0 0 5,0 0-5,0 0 5,0 0-4,0 0 3,0 0-3,0 0 3,0 0-2,0 0 0,0 0 1,0 0-1,0 0 0,0 19 1,0 0-1,0 19 1,0-19-1,0 0 2,0 19-3,19-20 2,0 20-1,0 0 2,0 0-3,-19 18 2,0 1-1,19 38 1,-1-1 4,-18 19-7,0-18 6,0-20-7,0-18 7,0-19-7,0-1 7,0 1-7,0 0 6,0 0-5,0-1 5,-18 1-4,-1 19 3,0 18-3,0 1 3,19 18-3,0 1 2,0-1-1,0-18 1,0-20-1,0-18 0,0 0 1,0 0 0,0 0-1,0-1 1,0-18-1,0-19 1,0 38-2,0-38 2,0 0-1,0 19 1,0 0-1,0 18 1,0-37 0</inkml:trace>
    </iact:actionData>
  </iact:action>
  <iact:action type="add" startTime="3873">
    <iact:property name="dataType"/>
    <iact:actionData xml:id="d1">
      <inkml:trace xmlns:inkml="http://www.w3.org/2003/InkML" xml:id="stk1" contextRef="#ctx0" brushRef="#br0">14434 13039 0,'0'0'7,"0"0"1,0 0 1,0 0 0,0 0-1,0 0 1,0 0 2,0 0-5,0 0 5,0 0-6,0 0 6,0 0-5,0 37 5,0-18-5,0 19 5,0-19-5,0 19 5,0-1-4,0 1 3,-19 19-3,0 56 2,0 57 1,0-19-2,19-37 1,0-39-1,0-18 1,0-1-1,-19 20 1,1 18 0,-20 1-1,19-1 1,0 1-1,0-20 1,0 1-1,0-1 1,19 1-1,0-20 1,0-18-1,-19 0 1,19 0 3,0-19-7,0 0 7,0-1-8,0 1 8,0-19-7,0 0 6,0 0-5,0 0 5,0 0-5,0 0 5,0 19-4,0-19 2,0 0-1,0 0 1,0 0-1,0 0 1</inkml:trace>
    </iact:actionData>
  </iact:action>
</iact:actions>
</file>

<file path=ppt/ink/inkAction2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947">
    <iact:property name="dataType"/>
    <iact:actionData xml:id="d0">
      <inkml:trace xmlns:inkml="http://www.w3.org/2003/InkML" xml:id="stk0" contextRef="#ctx0" brushRef="#br0">17915 15890 0,'0'0'6,"0"0"3,0 0-1,0 0 0,0 0 1,0 0-1,0 0 1,0 0-1,0 0 1,0 0-1,0 0 1,19 19-1,0 19 1,-19 56-1,0 38 1,0 38-1,0-37 2,19-39 1,-19-18-5,19-20 5,0 1-6,-19 0 7,18-20-7,1 20 6,0-19-5,0 0 5,0 18-5,19-18 5,19 0-4,37-19 2,20-1-3,-1 1 5,1-19-4,-20-19 3,39 1-3,-1-1 2,20 0-1,18-19 0,0 0 1,-75 1-1,-20 18 1,1-19-1,19 0 0,18-19 1,20-18 0,-20 18-1,-18 1 1,-20-1-1,1 19 1,-19 0-1,0 1 1,-20-1-1,1 0 0,-19 0 1,19 1 0,-19-1-1,0 0 1,0 19 0,0 0-1,-19 0 0,0 19 1,0-19 0,0 19 0,0-18-2,0 18 1,0-19 1,0 0 3,0 0-7,-19 0 7,0 0-7,-19-19 7,-38 1-7,1-1 6,-20 0-5,-18 19 5,-1 19-5,19-19 5,1 0-5,-39 19 4,-18 0-3,-19 19 3,0 0-3,18 0 3,1 0-3,18 0 3,-18 0-3,19-19 2,-1 19-1,58-19 1,-1 0 0,19 0-1,19 0 0,0 0 1,38 0-1,0 0 0</inkml:trace>
    </iact:actionData>
  </iact:action>
  <iact:action type="add" startTime="5694">
    <iact:property name="dataType"/>
    <iact:actionData xml:id="d1">
      <inkml:trace xmlns:inkml="http://www.w3.org/2003/InkML" xml:id="stk1" contextRef="#ctx0" brushRef="#br0">14812 15456 0,'0'0'7,"0"0"1,0 0 1,0 0-1,0 0 1,0 0-1,0 0 1,0 0-1,0 0 1,-19 57-1,1 18 1,-20 38 0,0-18-1,0-20 1,0 1 0,0 37 3,1 19-7,-1 38 7,19-56-7,0 18 7,0-57-7,0-37 7,0 0-6,0 19 4,0-20-3,0 1 3,19-19-3,0 0 2,0-19-2,-19 38 2,19-1-1,0 1 1,0-38-1,0 19 1,0 19 0,0-19-1,0-19 0,19 19 2,-19-19-3,0 0 2,0 0-1,19 18 1,-19-18-1,0 0 1,19 0 0,0 0 0,0 0-1,19-18 0,0-1 1,0 0-1,-1 0 1,1 0-1,19 0 3,-19 0-5,19-18 7,-20-1-8,1 0 6,19-19-5,0 1 5,-1-20-5,1-18 5,0-1-5,0-18 4,-19 19-4,-1 18 5,-18 19-5,0 38 5,0-18-4,0 18 3,0-19-3,0 0 3,0 1-3,0-1 2,0 19-1,-19-19 1,0 19-1,0 19 0,0 0 1,0-19 0,0 19-1,0 0 0,0-19 1,0 19-1,0 0 1,0-18-1,-19-1 1,0 0 0,19 19-1,-19-19 1,0 0-1,0 0 1,-19 0-1,-19 0 2,-18 0-3,-1 1 2,-18-1 0,-1 19-1,19 0 2,-18 0-3,18 19 5,-19 18-7,-37 20 7,-57 37-7,19 1 6,18-1-4,-37 57 3,38 19-4,18-19 5,58-18-5,18-20 5,0-19-4,19 20 2,19-39-1,0 1 1,19-1-1,19 1 0,19-1 1,0-18-1,38 37 1,-1-37-1,39-19 1,37-19 0,19-19-1,20-19 1,-58-19-1,1-19 1,37-37-1,19 0 1,19-20-1,-38 20 1,-56 37-1,18-37 0,1-38 4,-20-1-6,-37 39 4,-19-19-3,-38 37 4,-1 1-5,-18-1 6,0 19-7,-18 1 7,-1-1-7,-19-18 6,0-1-5,0 0 5,-38-18-5,1 18 4,-1 1-3,-19-1 3,1 20-3,-20-1 3,-18 19-3,18 19 3,20 1-3,-1-1 2,1 38-1,-1-1 1,-18 1-1,18 0 1,-19 19-1,20 38 1,18-20-1,1 20 1,-1-1-1,0 20 1,19-20 0,20-18-1,18 37 1,0 38 0,38-18-1,0-20 0,18 1 1,1-1-1,19-18 2,0-20-3,37 1 2,20-19 0,18-1 3,-56-18-7,0-19 6,56 0-5,38-37 5,-18-20-5,-20 0 4,1 1-3,-20-1 3,-18-19-3,-20 1 3,-37 18-3,-19 1 4,0 18-5,-19 0 4,0 0-3,-19 0 3,-19-18-3,-56-57 2,-20-1-1,20 20 1,18 56 0,0 0-1,19 19 1,1 19-1,-20 38 1,0 94 0,-113 397-1,95-265 0</inkml:trace>
    </iact:actionData>
  </iact:action>
  <iact:action type="add" startTime="9603">
    <iact:property name="dataType"/>
    <iact:actionData xml:id="d2">
      <inkml:trace xmlns:inkml="http://www.w3.org/2003/InkML" xml:id="stk2" contextRef="#ctx0" brushRef="#br0">25009 15531 0,'0'0'9,"0"0"-2,0 0 3,0 0-3,0 0 2,0 0-1,0 0 1,0 0-1,0 0 0,0 0 1,0 0-1,0 0 1,0 0 0,0 0-1,0 0 0,0 0 1,0 0-1,0 0 1,0 0-1,0 0 1,0 0-1,0 0 1,0 0-1,0 0 1,0 0-1,0 0 1,0 0-1,0 0 1,0 0-1,0 0 1,0 0-1,0 0 1,0 0-1,0 0 0,0 0 1,0 0 0,0 0-1,0 0 3,0 0-5,0 0 5,0 0-5,0 0 5,0 0-5,0 0 4,0 0-3,0 0 4,0 0-5,0 0 4,0 0-3,0 0 3,0 0-3,0 0 3,0 0-3,0 0 2,0 0-1,0 0 1</inkml:trace>
    </iact:actionData>
  </iact:action>
  <iact:action type="add" startTime="10603">
    <iact:property name="dataType"/>
    <iact:actionData xml:id="d3">
      <inkml:trace xmlns:inkml="http://www.w3.org/2003/InkML" xml:id="stk3" contextRef="#ctx0" brushRef="#br0">19315 16249 0,'0'0'9,"0"0"-2,0 0 2,0 0-1,0 0 0,0 0 0,0 0 1,0 0 0,0 0-1,0 0 1,0 0-1,0 0 1</inkml:trace>
    </iact:actionData>
  </iact:action>
  <iact:action type="add" startTime="12458">
    <iact:property name="dataType"/>
    <iact:actionData xml:id="d4">
      <inkml:trace xmlns:inkml="http://www.w3.org/2003/InkML" xml:id="stk4" contextRef="#ctx0" brushRef="#br0">21755 15116 0,'0'0'7,"0"0"4,0 0-5,0 0 4,0 0-3,0 0 3,0 0-2,0 0 0,0 38 0,-19 113 1,0 113-1,1-94 2,-1 0-2,0 57 2,0-1-3,0-56 3,19-56-2,0-20 0,0-18 1,0-39-1,0 1 0,0-38 1,0 0-2,0 0 2,0 0-1,0 0 1,0 0-1,0 0 1,19-19 0,0-132-1,19-38 0,-20 19 1,1 38-1,19-38 1,0 0-1,-19 19 2,0 38-3,-19 37 2,0 39 3,0 18-7,0 0 7,0 19-7,0 0 4,-19 38-1,-38 131 3,-18 39-5,-58 189 5,-18-76-5,-19-95 4,-58 152-3,96-151 4,56-57-5,1-38 4,18-57-3,19-37 3,0-19-3,19-19 3,19 0-3,-19-57 2,19-226-1,38 0 1,19 56-1,0-94 1,0 76-1,18 56 0,39-94 1,18 18-1,-37 76 1,-20 76-1,-18 56 1,-38 20-1,0 18 1,-19 19 0,0 0-1,-38 38 2,-75 132-2,-77 113-1,58-19 2,-57 152-1,75-209 1,-18-18-1,-19 38 1,75-114 0,19-18 0,19-39-2,19-37 3,19-19-3,0 0 3,0 0-3,-18-38 5,-20-75-7,38-19 6,38-95-5,18-94 6,-18 132-6,0 19 5,0 0-5,0 38 4,-1 38-4,-18 56 5,-19 0-5,0 38 4,0 0-3,0 0 3,-37 19-2,-96 94 1,1 76-1,-1 113 0,1 1 0,18-152 2,-56 113-3,57-132 2,18 38-1,38-113 1,38-19-1,0-19 1,19-19 0,0 0-1,-19-38 0,19-113 1,19 18-1,19-55 1,19-39-1,-38 57 1,19 19-1,-19 38 1,0 56 0,-1 19-1,-18 0 0,0 38 1,0 0 1,0 0-3,0 0 1,-56 19 1,-96 132-1,1 19 1,19-19 1,18-18-3,-18-1 5,18-19-7,38-18 6,39-58-5,18-18 5,19-19-5,0 0 4,0 0-3,0 0 3,-19-19-2,19-37 2,19-114-4,0-19 4,18 0-3,-18 19 3,0 76-3,0 37 2,0 19-1,-19 19 1,0 19-2,0 0 2,0 0 0,-38 0-1,-37 57 2,-77 151-3,58-19 2,-20-19-1,-18 18 1,18 1-1,20-57 1,18-37-1,38-38 1,0-1-1,19-37 1,19-19 0,0 0-1,0-19 0,0-113 1,38-57-1,19-37 1,19-96-1,-1 58 0,-18 94 1,-19 19 2,0 0-5,-19 94 5,-19 20-5,0 18 6,0 19-7,0 0 6,-38 19-5,-76 94 5,-151 283-5,76-93 5,19-58-4,-76 152 3,95-190-4,37-56 5,1-18-5,56-58 4,38-37-3,0-19 3,19-19-3,0 0 2,0 0-1,19-76 2,57-264-1,-1 95-2,1 18 1,38-113 1,-20 114-1,-37 75 1,-19 56-1,-19 57 1,0 1-1,-19 18 1,0 19 0,0 0-1,-76 19 0,-151 226 1,-19 95-1,132-113 1,-18 94-1,-19-19 1,18-94-1,1-19 1,37-76-1,39-38 1,37-37 3,19-38-7,0 0 3,0 0 1,-19-75-1,19-95 1,38-189 1,-1 38-3,20 38 4,19-57-5,-19 75 5,-20 95-5,-18 19 5,0 57-5,-19 56 5,0 38-5,0 0 4,-38 0-3,-75 38 3,-95 151-3,-57 132 3,38-19-3,-19 0 3,76-75-3,56-76 2,57-19-1,20-76 1,18-18-1,19-38 1,0 0-1,0 0 1,-19-19-1,0-151 1,19-75 0,0-57 0,19-76-1,0 133 0,19 18 2,-1-19-3,1 58 2,-38 93-1,0 57 1,0 20-1,0 18 1,0 0 0,-57 18 2,-113 171-5,-151 208 5,-1 18-4,114-169 3,-76 75-4,57-38 5,38-56-5,132-114 4,0-19-3,20-37 3,18-38-3,19-19 3,0 0-3,0 0 3,0-57-3,0-207 2,56-57-1,20 38 1,56-114-1,-56 170 1,0 20 0,0 18-1,-20 76 1,-37 56-1,-19 57 1,0 0-1,0 0 1,0 0-1,-38 113 1,-113 284-1,0-1 1,37-18 0,38-38-1,1-57 1,18-75 0,19-38 0,19-95-1,0-37 0,19-38 1,0 0-1,0 0 2,19-38-3,19-56 4,57-170-5,37-133 5,-37 170-5,18-56 5,1-38-5,-39 113 5,-18 114-5,-19 0 4,-38 56-3,0 19 2,0 19 0,0 0-1,0 0 1,-57 38-1,-113 151 2,-19 150-3,75-93 2,-18 75-1,-1-57 1,58-131-1,18-58 1,19-18 0,19-38-1,19-19 1,0 0-1,0 0 1,19-95-1,76-226 1,-1 95-1,20-209 1,-20 76-1,39 95 1,18-57 3,1 76-7,-39 112 7,-18 20-7,-57 56 7,-1 20-7,-37 37 6,0 0-5,0 0 5,0 188-5,-37 228 5,-39 56-4,38-94 2,-19-38-1,19 37 1,38-169-1,0-38 1,0-94-1,19-20 1,19 1-1,0-38 0,57-57 1,75-56 0,133-227-1,-39 37 1,-74-93-1,-20-96 1,0 152-1,38 0 1,-38 57-1,-75 170 1,-19 18-1,-20 38 1,-18 19 1,-38 19-3,0 0 2,0 57 0,-38 321 2,-56 113-6,-20 75 7,-18-113-7,0 1 6,37-58-5,19-112 5,20-133-4,37-76 3,0-37-3,19-38 3,0 0-3,0 0 2,56-76-1,153-264 2,-39 57-3,114-340 2,-133 340-1,133-340 1,-114 302-1,19-95 0,-94 227 1,-20 57-1,-18 38 1,-38 37-1,0 38 1,-19 19-1,0 0 1,-19 57 0,-76 377 0,-56 57-1,-95 94 0,114-226 1,-38 113-1,56-169 0,0-1 1,58-151-1,18-57 1,19-56-1,19-38 4,0 0-6,0 0 6,113-132-7,39-76 4,132-264-1,-57 132 3,-38-19-5,-57-188 4,1 282-3,75-94 4,-57 133-5,-56 112 5,-57 77-5,-20-1 4,-18 38-3,0 0 3,0 0-3,-75 245 3,-58 171-3,1 75 2,37-227-1,39 20 1,18-20-1,19-132 1,0-19-1,19-75 1,0-19-1,0-19 1,0 0-1,76-75 1,151-171-1,-19-18 0,19-114 1,-57 95 0,19 18-1,0-18 1,-37 75-1,-77 114 2,-18 37-3,-38 38 1,-19 19 1,0 0 0,0 0-1,-19 189 1,-38 246-1,-37 93 1,37-263-1,-38 169 1,39-170 0,37-94-2,0-56 5,19-58-6,0-18 5,0-38-6,19 0 6,56-19-4,58-94 3,37-170-3,-19 37 3,39-94-3,37-75 3,-57 169-4,0-18 5,0-1-5,-56 96 5,-38 93-4,-20 38 2,-37 19-1,-19 19 1,0 0-1,0 170 0,-19 95 0,-18 93 1,-20-18-1,38-170 1,0-37-1,0-39 1,19-18 1,19-39-3,0-18 2,38-19-1,56-19 1,57-56-1,38-133 0,19-132 1,1 95 0,55-133-1,-18 38 1,-76 170-1,38-38 1,-56 57-1,-58 57 2,-56 56-3,-19 38 4,-19 0-5,18 38 2,-18 56 2,-56 246-2,-20 19 0,-38 38 4,1-39-7,37-131 6,19-95-5,19-75 5,0-19-5,19-1 5,0-37-5,0 0 4,57 0-3,56-94 3,39-76-3,-39-57 3,1 95-3,75-76 2,19-56-1,-38 94 1,-37 19-1,-58 75 1,-37 39-1,-19 18 0,-19 19 1,0 0-1,0 19 1,-19 113-1,-19 94 1,1-74-1,-1-20 1,19-38-1,19-56 1,0 0-1,0-38 1,0 0 0,38-19-1,37-19 0,77-132 1,-1-57 0,-19 39-1,-18 55 0,-19-18 1,-39 38-1,-18 56 1,-19 20-1,-19 37 1,0 0 0,0 0 0,0 0-2,-38 56 4,-56 171-4,-20 56 4,1-94-6,18-38 6,38-75-5,19-1 5,20-37-4,-1-19 3,19-19-3,0 0 3,0 0-4,0 0 4,0 0-3,0 0 3,0 0-3,0 0 3,0 0-3,0 0 2,0 0 0,0 0-1,0 0 1,0 0-1,0 0 0,0 0 1,0 0 0,0 0-1</inkml:trace>
    </iact:actionData>
  </iact:action>
  <iact:action type="add" startTime="26382">
    <iact:property name="dataType"/>
    <iact:actionData xml:id="d5">
      <inkml:trace xmlns:inkml="http://www.w3.org/2003/InkML" xml:id="stk5" contextRef="#ctx0" brushRef="#br0">23931 10395 0,'0'0'8,"0"0"0,0 0 1,0 0-1,0 0 1,0 38-1,0-38 1,0 37-1,0 1 1,19 0-1,0 18 1,0 39-1,0 37 2,-1 19-2,-18 19 4,19-75-7,0-1 7,0 0-7,0 1 7,-19 37-7,19 19 6,0-19-5,0 0 5,0-37-5,0-1 4,0 20-3,0 18 4,-1 19-5,1 19 4,0-38-3,0-38 3,0-18-3,-19 0 2,19 18-1,-19 76 1,0-19-1,0-38 0,0-18 1,0-20-1,0-18 1,0-19-1,0 0 1,0-1-1,0-18 0,0-19 1,0 0-1,0 0 0,0 0 1,0 0-1,0 0 1,0 0-1,0 0 1,0 0-1,0 0 0,0 0 1,0 0-1,0 0 1,0 0 0,0 0-1,0 0 1,0 0-1,0 0 0,-38 0 1,0-19-1,-37-18 1,18-20 0,0-19-1,-18 1 1,-1-1-1,0-18 4,19 37-7,1 1 6,-1 18-5,19 0 5,19 19-5,0 0 5,0 0-5,19 19 4,0 0-3,-19-19 3,19 19-3,0 0 2,0 0-1,0 0 1,0 0-1,0 0 1,0 0-1,0 0 0,0 0 1,0 0-1,0 0 1,0 0-1,0 0 1,0 0-1,0 0 1,19 19-1,19 38 1,19 19-1,19 18 1,-1 0-1,1 20 0,0-39 1,-20 1 0,1-20 0,-19-18-1,0-19 1,-19 0-1,0 0 0,0 0 1,-19-19-1,18 0 0,1 0 1,-19 0 0,0 0-1,19 0 3,0 0-5,0 0 6,0 0-7,0 0 7,0 0-7,19-19 7,0 0-7,18-38 6,-18 1-4,38-58 3,-19 20-4,-1-1 4,1 20-3,0-1 3,-19 20-3,0-1 3,-1 19-3,1-18 2,-19 18-1,0 0 1,0 0-1,0 1 1,-19 37-1,0 0 1,19-19-1,-19 0 1,0 19-1,0 0 0,0 0 1,0 0-1,0 0 1,0 0 0,0 0-1,0 0 0,0 0 1,0 0 0,0 0-1,-38 0 0,-19 19 1,-56 18-1,-1 1 1,-18 0 0,18 0-1,1 0 1,-20 18-1,20-18 0,18-19 1,1 19 0,37-19 1,19-1-4,0-18 6,38 0-7,0 0 7,0 0-6,0 0 4,0 0-4,0 0 5,0 0-5,0 0 5</inkml:trace>
    </iact:actionData>
  </iact:action>
  <iact:action type="add" startTime="29309">
    <iact:property name="dataType"/>
    <iact:actionData xml:id="d6">
      <inkml:trace xmlns:inkml="http://www.w3.org/2003/InkML" xml:id="stk6" contextRef="#ctx0" brushRef="#br0">24820 15966 0,'0'0'6,"0"0"5,-38 0-4,0 0 3,1 0-3,-1 0 2,0 0-1,0 0 1,0 0-1,0 0 1,0 0-2,1 19 2,-1-19 0,0 19-1,-38-1 2,1 1-1,-20 0-1,0 0 1,20 0-1,-20-19 0,38 0 0,1 0 1,18 19-1,0-19 1,0 19 0,-19-19-1,-18 19 1,-20-1-1,-18 1 5,18 0-9,-37 19 5,18 0-1,20 0 2,18-20-2,-19 1 3,-18 19-6,-20 0 7,1 0-6,-1-1 6,1 1-7,56-38 6,1 19-5,18 0 4,0 0-3,-37 0 3,-39 18-3,-18 1 4,-19 19-5,37-38 5,39 0-6,-1 0 6,-19-1-4,-18 1 2,-19 0-1,-20 0 1,39 0-1,56-19 1,20 0-2,-1 0 2,-38 0-1,-18 19 1,-20-19-1,-18 19 1,19-19-1,18 0 1,19 0-1,20 0 0,-39 0 1,-18 0 1,-1 19-3,20 0 2,-20-19-1,39 0 1,18 0-1,19 0 1,1 0-1,-20 0 1,-37 0-1,-20 18 1,1 1 0,-1-19-1,39 0 1,18 0-1,0 0 2,-37 0-3,-20 0 4,-18 0-5,0 19 5,37-19-6,20 0 7,18 0-7,38 0 6,-19 0-5,1 0 4,-20 0-3,-19 0 4,-37 0-5,-1 0 4,20 0-3,-1 0 3,39 0-3,-20 0 3,-18 0-3,-20 0 2,-18 0-1,18 0 1,-18 0-1,57 0 1,37 0-1,19 0 1,-19 0-1,0 0 1,-37 19 0,-1-19-1,-18 19 1,-20-19-1,20 0 1,18 0-1,1-19 1,18 19-1,19 0 1,-18 0-1,18 0 1,-19 0 0,0 0 0,20 0-1,-20 0 2,19 0-3,-18 0 4,-1 0-4,19 0 3,19 0-4,0 0 5,1 0-4,-1 0 3,19 0-4,0 0 4,19 0-3,0 0 3,0 0-3,-19 0 2,19 0-1,0 0 1,0 0-1,0 0 1,0 0 0,0 0-1,0 0 1,0 0-1,0 0 1,0 0-1,0 0 1,0 0-1,0 0 1,0 0-1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act:action type="add" startTime="3767">
    <iact:property name="dataType"/>
    <iact:actionData xml:id="d0">
      <inkml:trace xmlns:inkml="http://www.w3.org/2003/InkML" xml:id="stk0" contextRef="#ctx0" brushRef="#br0">2705 9148 0,'0'0'7,"0"0"4,0 0-5,0 0 5,0 0-5,0 0 4,0 38-3,0 0 3,19 0-3,0 37 3,37 20-2,-18-20 1,19 1-1,38 37 1,-20-19 1,20 58-2,-1-1 1,1 0-1,19 0 1,-58-57-1,20 38 1,38 57-1,-1 19 1,38 0 0,1-38 0,18 37-1,38 58 2,-19-39-3,-18-37 4,-1-19-5,0 57 5,-38-38-5,1-1 5,-1-55-5,57 37 5,1 19-5,-20-20 5,0 1-5,-56-56 5,37-20-5,-19 1 4,-18-1-3,-19-18 4,-20-1-5,-18-18 4,0 18-2,0 1 1,-20-20-1,1 1 0,-19-38 1,0 0-1,0 0 0,-19-19 0,0 0 1,0 0-2,0 0 3,0 0-2,0 0 1,0 0-1,0 0 1,0 0-1,0 0 0,0 0 2,0 0-2,0 0 1,0 0-1,0 0 0</inkml:trace>
    </iact:actionData>
  </iact:action>
  <iact:action type="add" startTime="4781">
    <iact:property name="dataType"/>
    <iact:actionData xml:id="d1">
      <inkml:trace xmlns:inkml="http://www.w3.org/2003/InkML" xml:id="stk1" contextRef="#ctx0" brushRef="#br0">2005 14417 0,'0'0'6,"19"-19"3,19-18-1,37-1 1,58-19-1,-20 0 3,20 1-4,18-39 6,19-18-7,1 19 5,-1-1-4,19-37 3,-113 57-4,-1 18 4,58-19-3,56-37 3,-19 19-3,0-1 3,20-56-3,-1 19 3,-19 19-3,38-1 2,-19 1-1,-37-19 1,56-57 0,0-19-1,38 19 0,0 57 1,19-38-1,-38-19 1,37-18 2,-112 74-5,56 1 5,57-19-5,-38 38 7,0-38-9,-38 19 8,0 37-7,-37 1 8,-20 18-9,-19 20 8,-56 18-6,-19 19 5,0 0-5,-38 19 5,19-19-6,-19 19 5,0 0-3,0 0 3,0 0-4,0 0 5,0 0-4,0 0 3,0 0-4,0 0 5,0 0-4,0 0 2</inkml:trace>
    </iact:actionData>
  </iact:action>
  <iact:action type="add" startTime="10925">
    <iact:property name="dataType"/>
    <iact:actionData xml:id="d2">
      <inkml:trace xmlns:inkml="http://www.w3.org/2003/InkML" xml:id="stk2" contextRef="#ctx0" brushRef="#br1">9005 12774 0,'0'0'7,"0"0"1,0 0 1,0 0 0,0 0-1,0 0 3,0 0-5,0 0 6,0 0-7,0 0 7,0-38-7,18 1 6,-18-1-5,19 0 5,0-37-5,38-20 4,19-56-2,37-19 3,20 0-3,-1 19 0,-18 57 1,37-1 0,57-56-1,0-38 0,-38 38 1,20-19-1,-77 76 1,57-1-1,38-18 1,1 0 0,-1 18-1,0 20 1,-19 18 1,0 1-3,-19 18 4,1 19-5,-1 0 5,0 19-5,38 0 4,-37 19-3,56 38 5,-19-1-8,-19 20 7,-19-20-6,0 20 7,-56-19-6,-1 18 5,1 38-5,56 57 5,-37-19-5,-1 1 4,-19-39-2,20 38 1,-1 38-1,-37-19 1,0 37-1,-39-74 1,20-1-2,0 0 2,-1 38 0,-37-57-1,19 20 1,-19-20-1,0-19 1,-20-37-1,1-19 1,0-1-1,-19 1 1,19 0-1,-19-19 0,0-19 0,0 0 1,0 0 0,0 0 0,0 0-2,0 0 3,0 0-2,0 0 1,0 0-1,0 0 1,0 0-1,0 0 2,0 0-4,0 0 6,0 0-5,0 0 4,0 0-7,0 0 9,0 0-8,0 0 6,0 0-6,0 0 7,0 0-7,0 0 6,0 0-4,0 0 3,0 0-3,0 0 3,0 0-3,0 0 2,0 0-2,0 0 3,0 0-2,0 0 1,19 0-1,0-19 1,38-19 0,37-56-1,1-20 1,18-37-1,58-19 0,-20 19 1,38 0-1,38-113 1,-19 75-1,19 0 1,-56 76-1,-1-57 1,0 0 0,0 0-1,39 0 0,-1 38 1,-19 56-1,0 1 1,38-20-1,-76 39 0,1-20 1,-20 20 0,38-1 3,20 19-7,-1 19 4,0 0-1,19 19 1,-38 0-1,-18 19 3,-1 0-6,-19 19 6,1 19-5,-20-1 5,20 20-4,-1-1 3,20 1-3,-1 37 3,-19 0-3,39 38 3,-20-18-4,-38-20 4,-18-19-3,0 20 3,37 37-2,-18 0 1,-39 0-1,20 0 1,-20-19-2,-18-37 3,0 56-4,0-19 4,0 38-2,-20-19 1,1-38-2,0-18 3,0 37-1,0 0-1,18 19 0,-18-19 1,0 1-1,-19-58 1,0 20-1,0-39 1,0 1-1,0-1 0,0-18 1,0 0 0,-19 0-1,0 0 1,0-1-1,0-37 0,0 0 1,0 19-1,0-19 1,0 0-2,0 0 3,0 0-1,0 0 0,0 0-1,0 0 2,0 0-4,0 0 5,0 0-5,0 0 5,0 0-6,0 0 7,0 0-6,0 0 4,0 0-2,0 0 1,0 0-3,0 0 5,0 0-4,18-19 3,1 0-3,0 1 2,0-20-1,19-19 1,38-37-1,37-95 1,1-19-1,-20 38 1,58-19-1,-20-18 1,-18 18-1,37-38 1,-75 114-1,18-19 0,1-38 1,18 0 0,20 19-1,18 0 0,0 18 1,39 39-1,-1-1 1,-19-18-1,19-19 1,-56 38-1,-20-20 0,1 58 1,-20-20 0,1 38-1,18 1 1,20-1-2,-20 0 3,1 19-3,-1 0 2,20 19 0,-20 0 2,1 19-5,-1 0 2,1 19 1,-1 0 3,-18-1-8,-19 1 8,-1 19-7,1 18 7,18 20-6,1-1 5,0-18-5,-1-1 4,1 1-3,18 18 3,1 1-3,-1 18 3,1 19-3,-20 0 3,-18-37-3,-19-20 3,37 39-3,1-1 2,-19-19-2,-1 1 3,1 18-3,0 0 3,-20 1-2,1-20 0,-19-18 1,19 18-1,0 19 1,-1 57-1,1 0 1,0-19-2,-19-37 3,0-1-2,18 57 1,20 38 0,0-1-1,-20-37 0,1-37 1,0 74-1,0 20 1,-20-38-1,1-57 1,19 57-1,-19 18 1,0 1-1,0-19 1,-1-57-1,-18-37 4,19 37-7,-19-19 7,19 19-7,0 1 6,-19-58-5,0 1 5,0-20-5,-19-18 5,0 0-5,0-19 4,0-19-3,0 0 3,0 0-3,0 0 3,0 0-3,0 0 2,0 0-1,0 0 1,0 0-1,0 0 1,0 0-2,0 0 2,0 0 0,0 0-1,0 0 0,0 0 1,0 0-1,0 0 0,0 0 1,0 0 0,-19 37 0,19-37-2</inkml:trace>
    </iact:actionData>
  </iact:action>
  <iact:action type="add" startTime="16150">
    <iact:property name="dataType"/>
    <iact:actionData xml:id="d3">
      <inkml:trace xmlns:inkml="http://www.w3.org/2003/InkML" xml:id="stk3" contextRef="#ctx0" brushRef="#br1">15493 15607 0,'0'0'6,"0"0"3,0 0-1,0 0 1,0 0-1,0 0 0,0 0 1,-151-94-1,151 94 1,0 0 0,0 0-1,0 0 1,0 0-1,0 0 1,0 0-1,0 0 1,0 0-1,0 0 0,0 0 1,0 0-1,0 0 1,0 0 0,0 0-1,0 0 3,0 0-5,0 0 6,0 0-6,0 0 5,0 0-6,0 0 7,0 0-7,0 0 6,0 0-4,0 0 3,-19 18-4,0 20 5,0 19-5,0 37 5,19-37-5,0 18 4,-19 1-3,19 56 4,-18 38-2,18-19-1,0 19 1,0-75-1,0-1 0,0 19 1,0 38-1,-19 19 1,19 0-1,0-19 1,0-56-1,0-1 1,0 57 0,0 0-1,0 0 1,0-18-1,0-1 1,0-57-1,0-18 4,0 0-7,0-19 3,0-1 1,0-18 3,0 0-8,0 0 5,0 0-1,0-19 2,0 19-4,0-19 6,0 37-6,0-37 5,0 0-5,0 0 5,0 0-4,0 0 3,0 0-3,0 0 3,0 0-3,0 0 2,0 0-2,0 19 3,0-19-2,0 0 0,0 0 0,0 0 2,0 0-2,0 0 1,0 0-1,0 19 0,0 0 1,-19 0 0,0 0-1,0 19 0,-19-1 1,0-18 0,0 19 0,-37 19-1,-1-19 1,0 18-1,20-18 1,-20-19-1,19 19 1,0-1-1,1-18 2,-20 19-3,19-19 5,-18 0-7,18 0 7,0 0-6,19-1 5,0-18-6,1 0 6,-1 0-4,38 0 3,0 0-3,0 0 2,0 0-2,0 0 3,0 0-2,0 0 1,0 0-1,0 0 1,0 0-2,0 0 2,0 0 0,0 0 0,0 0-1,0 0 0,38 19 2,18 0-2,39 19 1,-57-19-1,19 0 1,18 0-1,20 0 1,37-1-1,-18-18 1,-20 19-1,1 0 1,-1-19 0,1 0-1,0 0 1,-20 19 1,1 0-3,0-19 4,-1 19-6,20 0 6,-19 0-4,-1-19 4,1 0-6,0 0 6,-20 0-4,1 0 3,-19 0-3,0 0 3,0 0-3,-1 0 3,-18 0-3,19 0 2,-19 0-1,0 0 1,0 0-2,-19 0 3,0 0-3,0 0 2,0 0-1,0 0 1,0 0-1,0 0 1,0 0 0,0 0-1,0 0 1,0 0-1,0 0 0,0 0 2,0 0-3,0 0 3,0 0-2,0 0 1,0 0-1</inkml:trace>
    </iact:actionData>
  </iact:action>
  <iact:action type="add" startTime="18165">
    <iact:property name="dataType"/>
    <iact:actionData xml:id="d4">
      <inkml:trace xmlns:inkml="http://www.w3.org/2003/InkML" xml:id="stk4" contextRef="#ctx0" brushRef="#br1">14472 16004 0,'0'0'7,"0"0"1,0 0 0,0 0 1,0 0-1,0 0 1,0 0-1,0 0 1,0 0 0,0 0-1,0 0 1,19 0-1,19 0 1,37 0-1,58 0 1,-20 0-1,20 0 3,18 0 0,19 0-5,19-19 6,38 0-9,-37 19 10,-77 0-8,20-19 6,18 0-5,19 0 5,-37 0-5,-1 19 4,-56 0-3,-1 0 3,-37 0-3,0 0 3,-19 0-3,-19 0 2,0 0-1,0 0 1,0 0-1,0 0 1,0 0-1,0 0 0,0 0 0,0 0 2,19 0-2,-19 0 0</inkml:trace>
    </iact:actionData>
  </iact:action>
  <iact:action type="add" startTime="22656">
    <iact:property name="dataType"/>
    <iact:actionData xml:id="d5">
      <inkml:trace xmlns:inkml="http://www.w3.org/2003/InkML" xml:id="stk5" contextRef="#ctx0" brushRef="#br0">23496 16117 0,'0'0'10,"0"0"-5,0 0 4,0 0-1,0 0 3,0 0-5,0 0 5,38 19-5,37 0 5,1-1-5,19 20 5,-1 0-5,1 0 5,18 0-4,-18 18 4,-1-18-4,1 0 2,18 18 0,-18-18-1,0-19-1,-1 19 3,20 0-3,-20-1 3,-18-18-2,-19 19 0,-19-19 2,-19 0-3,-19-19 2,0 0-3,18 19 3,-18-19-1,0 0 0,0 0 1,0 0 0,0 0-1,0 0 2,0 0-2,0 0 0,0 0 1,-37-19 0,-39 0-1,-19 0 0,-18 0 1,-1-19-1,-18 1 1,18 18-1,20-19 1,-20 0 2,1 0-5,-1 1 6,20-1-7,-1 0 4,19 19-2,20-19 4,-1 20-4,19-1 4,19 0-5,0 0 4,19 19-3,0 0 3,0 0-4,0 0 5,0 0-4,0 0 2,0 0-2,0 0 3,0 0-2,19 0 1,57 0-1,56 19 1,1 0-1,37 0 0,-19-1 1,1 1-1,18 19 1,-38 0 0,-18 0-2,-1-1 2,-18 1 0,-38-19-1,-1 0 1,-18 0-2,0 0 2,0 0 0,-19-1-1,-19-18 0,0 0 1,0 0 0,0 0-1,0 0 1,0 0-1,0 0 1,0 0 0,0 0-1,0 0 0,-38 0 1,-38-18-1,-37-20 1,-38-19-1,18 19 1,-18 1 3,18-1-7,1 0 7,37 19-7,1 0 4,18 19-2,0 0 5,20 0-6,18 0 5,19 0-6,19 0 6,0 0-4,0 0 3,0 0-3,0 0 2,0 0-1,0 0 1,0 0-1,19 0 1,38 0-2,37 0 3,57 19-3,20 0 2,-20 19-1,0 0 1,-18-1 0,-20 1-1,-37-19 0,0 0 1,-38 0-1,-1 0 0,1 0 1,-19-1 0,-19-18-1,19 19 1,-19-19-2,0 0 3,0 0-3,0 0 3,0 0-2,0 0 0,0 0 1,0 0-1,-38-19 2,-75-18-3,-95-20 2,56 19-1,58 1 1,-1-1 0,0 19-1,39 0 1,18 19-1,0 0 1,0 0 1,38 0-3,0 0 4,0 0-6,0 0 6,0 0-4,0 0 3,0 0-4,0 0 5,0 0-4,0 0 3,0 0-4,0 0 5,0 0-4,0 0 2,0 0-2,0 0 3,0 0-3,0 0 2,0 0-2,0 0 3,0 0-2,0 0 1,0 0 0,0 0-2,0 0 2,0 0-1,0 0 0,0 0 2,0 0-3,0 0 3,0 0-2,0 0 1,-19 19-2,19-19 3,0 0-1,-19 19-1,0 19-1,1-1 3,-1 1-2,0 0 1,19 0-1,0-1 0,0 1 1,-19 0-1,0 0 4,0-1-6,0 20 2,0 19 1,0-1-1,0 1 1,0-1 0,0 20-1,1-1 2,-1 1-4,19-20 5,-19-18-4,0-1 3,0 20-3,0-1 3,-19 20-3,0-20 3,19-18-3,0 19 2,1-1-1,-20 1 1,0 18-1,19-18 1,-19-20-1,19 1 1,0-19-1,0 18 0,0 1 1,1 19-1,-1-1 0,19-18 1,-19 18 0,0 1-1,0-1 1,0 1-1,19-19 1,0 18-2,0-37 3,0 0-2,-19 18 1,0-18-1,0 19 0,0-1 1,0 1 0,0 0 0,0-1-1,19 1 0,-18 0 1,18-1-1,-19 1 2,19 0-3,0-1 4,0-18-5,0 0 2,0 18 1,0-18 3,0 0-8,0 0 8,0-38-5,0 0 3,0 0-4,0 0 4,0 0-3,-19 19 4,19-19-5,0 0 4,0 0-2,0 0 1,0 0-1,0 0 0,0 0 1,0 0-1,0 0 0,-19 19 1,0-1-1,0-18 1,-19 0-1,0 0 1,0 0 0,1 0-2,-1 19 2,0-19 0,0 0-1,0 0 1,0 0-1,1 0 1,-1 0-1,0-19 1,0 1 0,0-1-1,0 0 1,1 19-1,18 0 0,19 0 0,0 0 1,0 0 0,0 0-2,0 0 2,0 0-1,0 0 1,0 0 3,0 0-6,0 0 5,0 0-5,0 0 4,0 0-3,0 0 3,38 19-3,18 0 3,20-1-3,37 20 3,20 0-3,-20 0 3,1 0-3,-20 18 2,20 20-1,-19-1 1,18-18-1,-18 0 1,-1-1-1,-18-18 0,-19 0 1,-19 0 0,-20-20-2,-18-18 3,0 0-2,0 0 1,0 0-1,0 0 1,0 0-1,0 0 0,0 0 1,0 0 0,0 0-1,-37 0 1,-20-37-1,-38-1 1,-18-19-1,37 1 0,-18-1 1,-20 19-1,-18-19 1,18 1-1,-18 18 1,-1-19 0,20 39 0,18-20-1,1 0 2,-20 0-3,1 19 4,18-18-5,38 18 4,19 0-4,0 0 5,20 0-5,18 19 5,0 0-5,0 0 4,0 0-2,0 0 1,0 0-1,0 0 1,0 0-2,0 0 2,37 0-1,58 19 1,37 0 0,20 0-1,-1 0 1,57 18-1,-38-18 1,-56 19-1,-1 0 0,20 0 1,-1 18 0,20 20-1,-39-39 0,-18 1 2,-20 0-3,1 0 2,-38-19 0,0 0-1,-38-19 1,19 18-1,-19-18 1,0 0-2,0 0 3,0 0-1,0 0-1,0 0 1,0 0 0,-38-18-2,-38-1 4,-56-38-5,-20 0 6,58 20-7,-1-1 6,-37 0-5,-38-19 5,18 20-5,39 18 5,18 0-5,19 0 4,20 0-3,18 0 3,0 19-3,0 0 3,38 0-3,0 0 2,0 0-1,0 0 2,0 0-3,0 0 2,0 0-2,0 0 3,0 0-3,0 0 2,0 0-1,0 0 1,19 0 0,19 0 0,38 0 0,18 19-1,20 0 0,-20 0 1,-18 0-1,0 0 1,-1 18-1,-18 1 1,0 0-2,-19-19 3,0 0-1,-20 0-1,1-1 1,-19-18-2,19 19 5,-19-19-7,0 0 7,0 0-7,0 0 4,0 0 0,0 0 0,0 0-1,0 0 3,0 0-5,0 0 5,0 0-5,-38-19 4,-18 1-3,-20-1 3,-38-19-3,20 0 3,-39 0-3,58 20 3,-1-1-3,19 0 3,20 0-3,-1 19 2,0 0-1,38 0 1,0 0-2,0 0 2,0 0-1,0 0 1,0 0 0,0 0 0,0 0-1,0 0 0,0 0 1,0 0 0,0 0-2,57 0 3,37-19-2,39 19 1,-1 0-1,-56 0 1,-1 19-2,39 0 3,18 0 1,-37 0-5,-19-19 2,-20 0 1,-18 18-1,-19-18 1,0 0 0,-19 0-1,0 0 3,0 0-5,0 0 5,0 0-5,0 0 5,0 0-5,0 0 4,0 0-3,0 0 3,0 0-4,0 0 5,0 0-4,0 0 3,38 0-3,-38 0 2</inkml:trace>
    </iact:actionData>
  </iact:action>
</iact:actions>
</file>

<file path=ppt/ink/inkAction3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3013">
    <iact:property name="dataType"/>
    <iact:actionData xml:id="d0">
      <inkml:trace xmlns:inkml="http://www.w3.org/2003/InkML" xml:id="stk0" contextRef="#ctx0" brushRef="#br0">9818 10433 0,'0'0'7,"0"0"1,0 0 1,0 0-1,0 0 2,0 0-2,0 0 1,0 0-1,0 0 1,0 0-1,0 0 1,0 0-1,0 0 1,0 0-1,0 0 1,0 0 0,0 0-1,0 0 3,0 0-5,0 0 3,0 0 2,0 0-5,0 0 5,0 0-5,0 0 5,0 0-5,0 0 5,-38 0-5,0 0 5,1 0-5,-1 0 4,0 0-3,-19 0 3,0-19-3,1 0 3,-1 0-3,0 0 2,19 0 1,0 0-1,19 0-1,1 19-1,18 0 2,-19-19-1,0 1 1,0 18-1,-19-19 1,0 0-1,0 19 1,0-19 0,1 0 0,-1 0-1,-19 0 1,0 0-1,1 0 0,-1-18 1,-19 18 0,19 0-1,1 0 3,18 0-5,0 0 6,0 0-6,0 1 6,0 18-8,1 0 8,-20 0-7,0 0 6,0 0-5,-18 0 4,-1 0-3,-19-19 3,20 19-2,-20 0 1,19-19-1,1 19 0,18-19 1,19 0-1,0 0 1,1 19-1,-1 0 1,0 0-1,0 0 1,-19-19 0,1 19-1,-20-19 1,0 19-1,0 0 1,1 0-1,-1 0 1,0 0 0,1 0-1,18-19 0,19 19 1,0 0 3,1 0-7,-20 0 8,0-18-8,-19 18 6,-18 0-6,-1 0 7,1 0-6,-20 0 4,19 0-4,20 0 5,37 0-4,0 0 3,0 0-3,0 0 3,-18 0-3,-39 0 3,1-19-3,-20 19 2,-18 0-1,18 0 1,20 0-1,18 0 1,19 0-1,-19 0 2,1 0-2,-20-19 0,1 0 1,-1 0-1,0 0 0,1 0 1,18 19-1,0 0 1,20 0 0,18 0-1,0-19 1,0 19-1,0 0 2,1 0-3,-1-19 5,0 1-7,-19 18 8,0 0-8,1 0 6,-20 0-4,0 0 3,1 0-4,-1 0 5,19 0-5,0 0 4,1 0-3,18 0 3,-19 0-3,19 0 3,-19 0-3,1 0 3,-20 0-3,0 0 3,1 0-3,-1 0 2,0 18-1,1 1 1,-1 0 0,0-19-1,20 19 1,18 0 0,0-19-1,0 0 0,0 0 1,0 0-1,-37 0 1,-20 0 0,1 19-1,-1-19 0,0 19 1,1-19 0,18 0 1,0 0-3,20 0 5,18 0-7,0 0 6,0 19-5,0-19 5,0 0-5,1 0 5,-20 19-4,19-19 3,0 18-3,0 1 3,1 0-4,-20 0 5,19 0-5,0 0 4,0 0-3,0 19 3,1-1-3,-1 1 2,0 19-1,0-1 1,0 20 0,0-1-1,20 1 1,-1-19-1,0-20 1,0 1 0,0 19-1,0-1 0,19 20 1,0 0-1,-19 18 1,19 0 0,0-18-1,0 18 1,0-18 0,0-1-1,0-18 1,0-19 0,0 0 2,0-1-6,0 1 7,0 0-7,19 0 7,0-1-6,0 20 4,0-19-4,0 19 5,18-1-5,1 1 4,19 0-3,0-1 3,0 1-2,18-1 1,1 20 0,-19-19-1,-1-20 0,1 1 1,-19-19-1,19 0 0,18 0 1,1 0-1,0 0 1,18 0-1,1-1 1,0 1 0,-1 0 0,-37-19 0,0 0-1,-20 0 0,-18 0 0,19 0 1,0 0-1,0 0 2,38 0-3,18-19 2,1 0 4,37 19-9,1 0 8,-20 0-7,-37 0 7,-1 0-7,20-18 6,19-1-5,-1 0 5,19-19-4,-18 19 3,18 0-2,-37 19 0,-38 0 0,18 0 2,58-19-2,18 19 0,19-19 0,-18 19 1,-20 0-1,1-18 0,-1-1 1,19 0 0,-18 0-1,-1 0 1,1 0-1,-39 0 1,-18 0-1,-19 0 1,-1 1-1,20-1 1,19 0-1,18 0 1,20 0 1,-1 0-3,-18 0 5,-20 0-6,20 1 6,18-1-7,1 0 7,-1 0-8,0 0 8,1-19-7,-39 19 7,-37 0-6,0 1 5,0-1-5,37 0 4,20 0-3,18 0 3,1 0-3,-1 19 3,-18-19-3,-39 19 2,1 0-1,18-19 1,39 19-1,18-19 1,-18 19-1,-1-18 2,-18 18-3,-39 0 2,-37 0-1,19-19 1,0 0-1,37 0 1,20 0 1,18-19-3,1 1 2,-39-1-1,1 19 1,-20-19-1,20-19 1,-19 39-1,18-39 4,-18 0-7,0 19 8,-20 1-8,-18-1 7,0 19-7,0-19 6,-19 1-5,0 18 5,0 0-5,0 0 4,-1 0-3,-18 0 3,0 0-3,0 19 3,0-19-3,0 19 3,0 0-3,0 0 2,0 0-1,-18-19 1,-1 1 0,0-1-1,0 0 0,-19 0 1,0 0 0,-19 0-1,20 0 1,-1 0-1,0 19 1,-19-19-1,-19 19 1,1 0-1,-39-18 1,1 18 0,18 0 0,1 0-1,-1 0 0,38 0 1,19 0 2,1 0-5,-1 0 6,0 0-7,19 0 7,-19-19-7,0 19 6,0-19-5,-18 0 5,-20 0-5,0 19 5,-18-19-5,-1 19 4,1 0-3,-1-19 3,19 19-2,1-19 0,-20 1 0,19-1 2,-18 19-2,-39-19 0,1 0 1,0 0-1,37 0 1,0-19-1,20 1 1,-39-1-1,114 38 0</inkml:trace>
    </iact:actionData>
  </iact:action>
  <iact:action type="add" startTime="52728">
    <iact:property name="dataType"/>
    <iact:actionData xml:id="d1">
      <inkml:trace xmlns:inkml="http://www.w3.org/2003/InkML" xml:id="stk1" contextRef="#ctx0" brushRef="#br0">16250 18440 0,'0'0'3,"0"0"1,0 0 0,0 0 1,0 0 6,0 0-5,0 0 4,0 0-3,0 0 3,-19 0-3,0 0 4,0 0-5,-18 0 5,-1 0-5,-19 0 4,19 0-3,-19 0 3,-18 0-3,18 0 3,19 0-3,-38 19 4,39-19-4,-20 0 3,19 0-3,-19 0 2,1 0-1,-1 0 1,-19 0-1,0 0 1,-18 0-1,-1 0 1,1 18-1,18-18 1,0 0 0,1 0-1,37 0 2,0 0-3,0 0 5,0-18-7,0 18 7,1 0-7,-1 0 8,0 0-9,-19 0 8,-18 0-6,-1 0 5,0 0-5,-18-19 5,18 19-5,0 0 5,1 0-5,18 0 5,0 0-5,-19-19 5,1 0-5,-1 19 4,0 0-3,1 0 3,-1 0-3,-19-19 3,1 0-3,-1 19 2,20 0-1,37 0 2,-19 0-3,-19 0 2,1 0 0,-20 0-1,-37 0 1,-1 0-1,1 0 1,18 0 0,20 0-1,-39-19 0,1 0 3,-20 19-5,1-19 7,0 1-8,37-20 7,39 19-6,-20 0 5,0 0-6,-56-19 6,-19 1-4,18-1 3,20 0-3,19 19 3,-20 0-3,-18 0 4,-57-18-6,19-1 7,56 19-6,57 0 3,20 19-1,-20-19 1,-56 0-2,-39 0 4,-18 1-4,38 18 2,56-19-1,-18 19 2,-20-19-2,-18 0 0,0 0 0,-1 0 1,39 19-1,37-19 1,19 0-1,-18 0 1,-20-18 1,-37 18-3,-20 0 1,20 0 2,-1 19-2,39-19 1,-1 0 2,1 0-5,-1 19 5,-37-18-6,18 18 7,1-19-6,-20 19 5,39 0-6,18 0 7,0 0-8,-18 0 8,-20 19-7,1-19 6,-20 18-5,1 1 5,18 0-5,20 0 5,-1 0-4,0 0 3,-37 0-3,19 0 2,-20-1-1,20 1 1,-1 0-1,20 0 1,37 0-1,19 0 0,0-19 1,-19 0 0,-18 19-1,-20-19 1,0 0-1,1 19 1,-20-19-1,20 19 1,-1-19-1,20 0 1,18 0-1,0 0 1,-19 18 1,-18 1-3,-20 0 6,-18 0-9,18-19 9,20 19-9,-1-19 8,19 0-7,39 0 7,-1 19-7,-19 0 7,0 19-6,-18-1 4,-1 1-3,0 19 3,1-1-3,-1-18 3,0 19-3,1-1 3,-1-18-3,0 19 3,1 0-3,18-20 2,0-18-1,19 0 1,-19 0-1,1 0 1,-20 0-1,19 0 1,-18 0-1,-1 18 1,0-18-1,20 0 1,-1 0 0,0 0-1,0 19 1,19-20-1,1 20 1,-1 19-1,0 0 4,19-1-7,0 1 8,0 18-9,0 1 8,0-1-6,19 1 5,0-19-5,0-20 5,0 20-5,0 19 5,0 18-5,0 0 4,0 39-3,0-1 3,0-38-3,0-18 3,0-20-3,19-18 2,-19 0-1,19 0 1,0 0-1,0-1 1,0 1-1,0 0 1,-19-19-1,19 0 1,-19-19 0,0 0-1,19 19 1,0-1-1,-19-18 1,19 19 0,18 0-1,1 0 0,19 19 1,38 0-1,-20-20 2,20 20-2,-20 0 2,1-19-2,19 19 3,37-1-6,1-18 7,-1 0-7,0 0 6,-37 0-5,-19 0 5,-20-19-5,20 0 5,19 0-5,37 0 4,1 0-3,-1 0 3,0 0-3,1 19 4,-39-19-5,20 0 4,37 19-2,1-19 0,-20 0 2,0 0-3,-37 0 2,-19 0-1,-20 0 1,39 0-1,19-19 1,37 0-1,19 19 1,0 0-1,-37 0 1,-1-19 0,39 0-1,37 19 1,-38-19-1,-38 0 1,-37 0-1,0 19 1,37 0 1,19-18-2,20 18 3,-1-19-6,-19 0 7,19 0-7,1 0 6,18 0-5,-19 0 5,-37 0-5,-39 0 5,58 19-5,37 0 4,38-18-3,-19 18 3,-57-19-2,38 19 1,38-19-1,0 19 1,-75-19-1,-58 0 0,39 19 1,75-19-1,0 19 1,-19-38-1,-56 38 1,37 0 0,76 0-1,-19 0 1,-76-18-1,-56-1 1,-1 19-1,77 0 1,56 19-1,-19-19 1,-38 0-1,-57 0 1,58 0 3,37 18-7,0 1 7,-57-19-7,-56 0 7,-1 19-7,39 0 6,18 19-5,38-19 5,1 0-5,-58-1 5,0 1-4,39 19 3,-20-19-3,0 19 2,1-38-1,-39 0 1,-37 19-1,0-19 0,18 0 1,39 0 0,18 0-1,19 0 1,-37-19-1,-39 0 1,1 0-1,-1 0 1,1 0-1,37 0 1,1 0-1,-1 1 1,-37-1-1,-1-19 0,-37 0 2,0 19-2,-19 0 0,0 1 2,-1-1 2,1 0-8,19-19 5,0-19-1,18 1 0,1-1 1,0-19 2,-1 1-5,1-19 5,-19 18-5,0 19 5,-1-18-5,1 18 5,-19 19-5,0 1 4,0-1-3,-19 0 3,-1 0-4,1 1 5,0-1-4,0-19 3,0 0-3,0 1 3,0-1-3,-19 0 2,0 20-1,0-20 0,0 19 0,0 1 1,0-1 0,0 0-1,0 0 1,0 0-1,0 1 1,-19 18-1,19 0 1,-19-19-1,0 19 1,0-19-1,-19 1 0,-18-20 1,-20 0 0,0-18-1,1 18 2,-39-18-3,20-1 2,-1 1-1,38-1 1,19 38-1,1-18 0,-1 37 1,19 0 4,0 0-9,0 0 9,-19 0-8,0 0 7,0 0-8,1 1 8,-20-1-6,-19 0 5,1 19-6,-1 0 6,19 0-4,-19-19 3,20 19-3,-1 0 3,0 0-4,0 0 4,1 0-3,-20 19 3,0 0-2,-18-19 1,-1 19-2,19-19 3,-18 0-2,18 0 0,1 0 1,18 0-1,19 0 1,0 0-1,0 0 1,0 0-1,-18 0 2,-1 18-3,-19 1 3,-18-19-2,18 0 0,0 0 1,1 0-1,-1 0 1,19 0-1,0-19 1,1 1 1,18 18-3,-19 0 3,19 0-3,-18 0 5,-20 0-7,0 0 7,1 0-6,-1 0 4,0 0-4,-18 0 5,18 0-5,0-19 5,1 0-5,37 0 4,0 19-2,0 0 1,-19 0 0,-18 0-1,-20 0 0,-37 0 1,-1 0 0,1-19-2,18 19 2,20-19-1,-1 19 1,-18 0 0,-20 0-1,1 0 1,-1 0-1,1 0 1,37 0-1,39 0 1,18 0-1,0 0 1,-38 0-1,1 0 1,-20 0 3,-19 0-7,1 0 7,-1 0-7,1 0 7,18 0-7,39 0 7,-20 0-6,-19 0 4,1 0-4,-39-19 5,1 19-3,18 0 1,1 0-2,37 0 3,19 0-3,20 0 3,-1 0-3,-19 0 2,-38-19-1,-37 19 1,-19-19-1,-20 19 1,58 0-1,18 0 1,1-18-1,-39-1 1,-37 0-1,19 19 1,-1-19-1,39 19 1,56-19-1,-19 19 1,1-19 0,-58-19-1,1 19 2,-20 19-2,1-18 3,19 18-6,18-19 8,1 0-9,-20 0 8,1 19-7,-1-19 7,1 0-6,0 0 5,56 0-5,19 1 5,-37-1-5,-20 0 5,-18 0-5,-20 0 4,20 0-3,-1 0 3,1 0-2,18 0 0,20 19 0,-20-18 1,-18-1 0,18 19-1,20 0 0,-1 0 2,1-19-3,37 0 2,0 19-1,-18 0 1,-20 0 0,0 0-1,-18 0 1,-1 0-1,20 0 1,-1 0 0,-18 0-1,37 0 0,-19 0 2,20 19-3,-20 0 4,1 0-4,-1-19 4,0 18-5,1 1 6,18 0-7,19-19 6,1 19-5,18 0 5,0 0-5,0 0 5,0-19-5,0 19 5,1-19-5,18 19 4,-19-1-2,38-18 1,-19 0-2,19 0 2,-19 19-1,19-19 1,0 0-1,0 0 1,0 0 0,0 0-1,-19-19 1,19 19-1</inkml:trace>
    </iact:actionData>
  </iact:action>
  <iact:action type="add" startTime="58840">
    <iact:property name="dataType"/>
    <iact:actionData xml:id="d2">
      <inkml:trace xmlns:inkml="http://www.w3.org/2003/InkML" xml:id="stk2" contextRef="#ctx0" brushRef="#br0">34222 18666 0,'0'0'6,"0"0"3,0 0 1,0 0-3,0 0 3,0 0-3,0 0 3,0 0-4,0 0 6,0 0-6,0 0 4,0 0-3,0 0 3,-19 0-3,-18-19 3,-20 1-3,-19-1 2,0 0-1,1 0 1,-20-19-1,19 19 2,-18-19-2,18 20 1,1-20 0,-20 0-1,0 0 1,-18 0-1,-1 1 1,1-1-1,-1-19 0,39 19 1,-1 20 0,0-1-2,-18 19 2,-20-19-1,-18 19 2,-1-19-3,20 0 1,-1 19 1,1 19 1,-1 0-3,-37 19 5,-19-1-6,18 20 6,20-19-7,18 18 7,39-18-7,-1 19 5,19-19-3,-18-1 3,-39 20-3,-18 0 4,-20-1-6,20-18 7,37 0-6,1 19 5,-20 18-5,1 1 5,-1-20-5,20 20 4,18-19-4,0 18 4,1-18-2,18-1 1,19-18-1,0 0 1,0 0-2,19-19 3,1-1-3,-1 1 3,19-19-3,0 0 0,0 0 2,0 19-1,0-19 1,0 38 0,0-19-1,19 0 1,-1 0-1,20 18 1,0 1-1,19 0 2,0 19-3,18-1 2,1 1-1,-19 0 1,18-1 0,-18 1-1,0-19 0,0-1 1,18 1-1,1 0 1,0 0 0,-1-1-1,1 1 2,0 0-4,-1 0 7,20 0-8,-38-20 6,-19 1-4,-1 0 3,1 0-4,0 0 5,19 0-5,19 0 5,18 0-6,1 0 7,18 18-6,20-18 5,-39 0-5,1 0 4,-1 0-3,20 19 3,18-20-3,1 20 2,-20 0-1,1-19 0,-20 0 1,-18-19-1,0 0 1,-38 0-1,-1 0 1,20 0-1,19 0 2,-1 0-3,1 0 3,0 0-2,-1 0 0,1-19 0,19 0 1,-1-19 0,-18 0-1,-19 1 0,0-1 1,-1 0 0,-18 19 0,19-18-2,0-1 2,18 0-1,1 0 3,0 0-4,-20 1 4,1-1-5,0 0 6,-19 0-6,18-18 5,-18-1-7,0 0 8,0-18-7,0 18 7,0 1-7,-19-1 6,0 19-4,-1 0 3,1 1-3,0 18 2,-19 0-1,0 0 1,0 19-2,0-19 3,0 0-3,0 19 3,0-19-2,0 0 1,0 1-1,0-1 1,0 0-2,0 0 2,0 19-1,0 0 1,0-19-1,0 0 1,0 0-1,0 19 1,0 0 0,0 0-1,0-19 0,0 19 1,0-19-1,0 19 1,0 0-1,0 0 1,0 0-1,0 0 1,0 0 0,0-18-1,0 18 3,0 0-5,0 0 2,0 0 1,0 0 0,0 0-1,0-19 3,0 0-5,0 19 5,0-19-5,0 19 5,0-19-5,0 19 5,0-19-5,-19-19 4,-18-75-3,-58-38 3,-38-57-3,133 208 3</inkml:trace>
    </iact:actionData>
  </iact:action>
  <iact:action type="add" startTime="62682">
    <iact:property name="dataType"/>
    <iact:actionData xml:id="d3">
      <inkml:trace xmlns:inkml="http://www.w3.org/2003/InkML" xml:id="stk3" contextRef="#ctx0" brushRef="#br0">17272 18421 0,'0'0'7,"0"0"2,0 0-1,0 0 0,0 0 1,0 0 0,0 0-1,0 0 1,0 0-1,0 0 1,-19 19-1,0 0 1,-19-19-1,0 18 0,0 1 1,-37 0-1,-1 0 1,-19 0 0,1-19 3,18 19-5,1-19 4,-1 0-6,19 0 7,19 0-7,-19 0 6,1 0-6,-58 0 7,-56 19-7,-19-19 5,37 19-3,39 0 3,-38-19-3,-76 0 3,0 0-3,56 18 3,58 1-3,37-19 2,-56 19-1,-39 0 1,-18-19-1,-19 0 1,95 0-1,-1 0 2,-37 19-3,-1 0 2,20 0-1,0 0 1,37-1-1,0-18 1,20 19 0,37 0-1,-19 19 1,0 0-1,-18 18 1,-1 20-1,19-19 1,1 18 0,-1 1 1,0-1-4,19 1 6,19-20-6,-19 20 5,1 18-5,-1 20 5,19 18-5,-19 0 5,0-19-5,0-18 5,19-39-5,1 20 4,-1 0-2,0 18 1,19 19-2,0 38 3,19-37-3,-19-58 2,19 1-1,-1-19 1,1 18-1,19 1 1,0-19-1,0 0 1,19-1 0,37 20-1,-18-38 1,-19 0-1,-1 0 1,1-19-1,57 19 1,37-1-1,19 1 1,19-19-1,-75-19 2,-1 1-2,58-1 1,37 0-1,0 0 1,-57 0-1,-56 0 4,-1 0-7,152-37 7,19 37-7,-76-19 6,-75 19-6,18-19 7,-18 1-6,18-20 4,1 19-2,-1-37 1,-18 18-2,-58 0 3,1 19-3,0 1 2,-19-1-1,0 0 1,-1-18-1,1-1 1,0 19-1,19-19 1,-19-18-1,-1-1 0,1 1 1,-19-20-1,0 1 1,-19 0-1,-19-20 1,0 1 0,-37-114 0,-1 1-1,38 94 1,-19 18-2,19 39 3,0-1-3,-19 1 3,1 18-3,-20 0 3,0 1-3,0-1 2,-18 19 0,18 0-1,0 20 1,-19-1 0,1 0-1,18 19 3,19 0-6,-19 19 8,1-19-9,-20 19 9,-19 18-7,-37 1 4,-19 19-4,56-19 4,95-38-3</inkml:trace>
    </iact:actionData>
  </iact:action>
  <iact:action type="add" startTime="70600">
    <iact:property name="dataType"/>
    <iact:actionData xml:id="d4">
      <inkml:trace xmlns:inkml="http://www.w3.org/2003/InkML" xml:id="stk4" contextRef="#ctx0" brushRef="#br0">8551 12642 0,'0'0'7,"0"0"2,0 0-1,0 0 1,0 0-1,0 0 2,0 0-2,0 0 3,0 0-5,0 0 5,0 0-5,0 0 5,0 0-5,0 0 5,0 0-5,-19 19 5,0 19-4,19-38 3,-19 37-3,19-37 3,-19 38-3,0 0 3,0 0-3,0 0 2,-19 37-1,0 1 1,20-39-1,-1 20 2,-19 0-1,0 18-1,0 1 1,0 18 0,19-37-2,0 18 3,0-18-2,1-19 1,-1 0-2,0 18 2,0-18 4,0 0-8,0 0 6,0-1-6,-19 1 8,19 0-9,0-19 8,0 0-6,1 0 4,18-19-5,-19 18 7,19-18-6,0 0 5,0 0-5,0 0 5,0 0-5,0 0 4,0 0-3,0 0 3,0 0-3,0 0 3,0 0-3,0 0 3,0 0-3,0 0 3,0 0-3,0 0 2,0 0-1,0 0 1,0 0-1,0 0 1,0 0-1,0 0 1,0 0 0,0 0-1,0 0 1,37 0-1,1 0 1,0 0-1,0 0 2,0 0-3,19 0 2,18 0-1,20-18 1,-1-1 0,20 0-1,-19 19 1,-1 0 3,1-19-7,-20 0 7,-18 0-7,-19 0 6,19 0-5,18 19 5,1 0-5,0-19 5,-1 1-5,1-1 5,0 0-5,-1 0 4,-18 0-2,0 0 1,0 0-2,-1 0 3,-18 19-3,0 0 2,0-19 0,-19 19-1,0 0 1,-19 0-1,19-18 1,-19 18-1,0 0 1,0 0-1,0 0 1,0 0-1,0 0 1,0 0 0,0 0-1</inkml:trace>
    </iact:actionData>
  </iact:action>
  <iact:action type="add" startTime="72321">
    <iact:property name="dataType"/>
    <iact:actionData xml:id="d5">
      <inkml:trace xmlns:inkml="http://www.w3.org/2003/InkML" xml:id="stk5" contextRef="#ctx0" brushRef="#br0">10688 15116 0,'0'0'7,"0"0"2,0 0-1,0 0 1,0 0-1,0 0 0,0 0 1,0 0-1,0 0 1,0 0 0,0 0-1,-19 19 1,0 0-1,-18 0 1,-1-1-1,0 20 1,0 0-1,0 19 1,0-20-1,1 20 1,-1 38 4,0-20-7,0 1 6,0-20-7,19-18 7,-19 19-7,20-20 7,-1 1-8,-19 19 8,19 0-7,0-1 5,-19 39-3,19-39 4,0-18-5,0 0 4,19 0-2,0-1 1,0-18-2,0-19 3,0 19-3,0-19 2,0 19-1,0-19 1,0 0-1,0 0 1,0 0-1,0 0 1,0 0-1,0 0 1,0 0-1,0 0 1,0 0-1,0 0 1,0 0 0,38-19-1,0 19 2,0 0-3,19-19 3,-1 0-3,20 0 4,0 1-5,-1-20 4,-18 0-3,0 19 4,0 0-4,-19 0 4,-20 0-4,1 1 3,0-1-3,0 0 3,-19 19-4,19-19 5,0 0-5,-19 19 4,19-19-2,0 19 0,0 0 0,19-19 1,-1 0-1,1 1 1,0-1-1,19 0 1,0 0-1,37-19 1,-94 38-1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act:action type="add" startTime="21533">
    <iact:property name="dataType"/>
    <iact:actionData xml:id="d0">
      <inkml:trace xmlns:inkml="http://www.w3.org/2003/InkML" xml:id="stk0" contextRef="#ctx0" brushRef="#br0">25406 8110 0,'0'0'6,"0"0"6,0 0-7,0 0 5,0 0-3,0 0 4,0-19-5,0-38 5,38-37-5,0-57 5,0 0-5,19-1 5,-19 20-3,18 19 2,1-19-3,19-133 2,-20 133-1,1 0 2,0 0-3,0 0 2,18-57-1,20-19 0,-19 19 1,-1 19 0,20 0-1,18 0 0,-18 0 1,0 0-1,18 0 1,-56 95-1,0 18 1,37-75-1,20 19 1,-1-19 0,20-20-1,-20 20 0,1 19 2,-1 19-3,1 18 4,-1 0-5,39-18 2,-20 0 2,19-39 1,-18 39-5,-20-19 6,1 56-8,37-37 8,19 18-7,-18 19 7,-20 20-7,38-39 6,-37 38-5,18-18 5,1-1-4,-20 19 3,19 0-4,-18 20 5,-20-1-5,20-19 4,-1 0-3,38 19 3,1 0-3,-1 19 2,-19 19-1,1-19 2,18 0-3,-38 0 2,1 0-1,-1 19 1,1 0-1,-20 19 1,19-19-1,1 0 0,-1 18 1,1 1 0,56 19-1,-38-19 1,-18-20-1,37 39 0,-19-38 1,-18 19 0,-20 18-1,20 1 0,-20 19 1,1 18-1,-1 19 1,1-18 0,18-1 1,-18 1-4,-20-20 6,20 38-7,18 39 7,-37-39-7,-1 57 7,1 0-7,0-57 7,18 57-6,-37-19 5,37 57-6,-37-19 7,-19-57-7,18 38 7,1 38-6,-19-20 0,-19-18 3,18-19 2,1 38-5,0 38 5,-19 0-5,0-39 5,18-18-5,-18 57 4,0 37-4,0-94 5,-19 0-5,0 95 4,0-1-2,-1-94 1,1 0-1,-19 57 1,0 37-1,0-37 1,0-57-1,-19 94 0,-18 19 1,18-75-1,0-38 1,-38 94-1,-19 1 0,20-95 1,-1 0-1,0 56 1,19 39 0,-19-39-1,1-94 0,18 38 1,0 38 0,0 19-1,0-38 0,1-57 1,-39 57 0,-19 94-1,20-94 1,-1-19-1,0-19 1,-37 57-1,-1 37 0,20-37 1,-1-95 3,-37 38-7,-20 38 3,-18 19 1,19 18 2,18-75-5,1 1 5,-57 55-5,-19 20 5,-1-38-5,20-57 5,-19-19-5,-19 19 4,19-18-3,57-20 3,-76 19-3,0 20 3,0-39-3,19-18 2,-19-20-1,0-18 1,-38-19-1,113 0 1,58 0-1,-58-19 0,-56 0 1,-19 0 0,38 0-1,0 0 0,0-38 1,0 0 0,18 0-1,39-18 0,18-1 1,-18-18-1,-19-1 1,-20-56 0,-18 18-1,38 39 1,18-1-1,-18-18 0,0-38 1,18-19 0,20-19-1,-20 19 0,20 56 2,37-37-3,-18-57 3,-1-75-2,57 94 2,-38 0-4,-18-76 6,18-37-6,1 94 5,-20 19-6,0-75 6,1-20-5,18 39 5,19 94-4,-18-152 3,-20-37-4,57 170 4,0-19-3,-18-113 4,18 37-5,19 39 4,0 37-3,0-113 3,19-1-3,-19 77 3,0-58-3,19 39 2,19-58-1,-19 114 1,19-94-1,19-57 0,0 113 1,-19 76-1,19-151 1,18-1-1,-18 96 1,19-39 0,19-37-1,-1-20 0,-18 114 1,0-19-1,18-37 1,1-1-1,0 38 1,-20 38-1,1-19 0,19-75 1,0-1 0,-20 114-1,20 0 1,19-38-1,18-38 1,1 19-1,18 1 0,-37 74 1,18 1-1,38-76 1,1 19 2,-1 0-5,-18 38 5,-20 19-5,20-1 5,-20 20-5,38-38 5,1 0-5,-1-1 4,19 20-3,1 19 3,18 18-3,0 1 3,38 18-3,-38 0 3,-19 19-3,1-18 3,37 18-3,0 19 2,19 0-1,0 19 1,-38 0-1,0 0 1,0 38-1,-18 0 0,-1 0 1,19-1 2,19 20-3,19 56-1,0 19 3,0 1-2,-56-20 1,37 38-1,-57-56 1,-19-20-2,39 95 4,-39 19-3,1 19 2,-20-76-4,19 57 5,1-1-5,-1 58 6,-18-38-7,-38-57 6,18 57-4,20 75 3,-39-94-4,1 37 6,0 58-6,-20-20 5,-18 0-6,0-37 7,0 94-7,-19-38 6,-19-56-6,0 75 6,0 19-5,0-94 5,-19 113-4,-19-19 3,19-57-4,-38 76 5,20-19-4,-1-38 3,-38 76-3,0-95 2,1 39 0,-20 150-1,19-245 1,-37 150-1,-20 20 0,39-132 1,-57 112-1,-1 1 1,77-170-1,-77 170 1,39-95-1,-1-75 1,-94 189-1,38-95 1,-19-37-1,-19 18 1,18-19 0,-18-18-2,38-57 2,19-38-1,-20 57 3,-37 19-5,19-38 5,-38 0-4,38-95 4,-19 1-5,-38 18 5,38-18-6,56-38 7,20-1-7,-19-18 8,-39-19-10,-18-19 9,19-18-6,0-1 6,-19 0-5,-38-38 3,76 39-5,18-58 8,-18-56-9,0 0 5,-19-19-3,0 38 5,-20-57-5,20-56 4,19-20-2,0 76 1,-1-56-3,20-57 5,38 75-4,37 38 2,0-188-1,19 112 1,-56-75-1,37-19 1,1 76 0,18-76-1,-19 1 0,19 112 1,20-169-1,18 75 1,19 75-1,19-112 1,-19 93-1,19-75 0,18 1 1,-18 74 0,38-93-1,19 18 1,-20 113-1,39-169 0,0 132 1,-39 75-1,39-264 1,-19 226-1,37-75 1,39-38-1,-1 114 1,19-95 0,0 19-1,-37 113 0,18-18 2,57-58-3,-37 77 4,-39 37-5,57-38 2,19-38 1,0 39 3,19-1-7,-37 95 6,37-20-5,-19 20 5,-19 38-5,0-20 4,38 1-3,19 18 4,19 1-5,-38 37 4,0 19-3,0 19 3,38 19-3,-57 19 2,19 37-1,19 20 1,38-1-1,-76 1 1,38-1-1,-38 19 1,0 38-1,-19 57 0,-38-38 1,20 19 0,-1 37-1,19 58 0,-57-58 1,1-37-1,18 94 1,-37-18-1,-1-20 1,1 58-1,-20 74 0,-37-150 1,19 113 0,-1-19 0,-37-113-1,19 113 0,-38 19 1,-19-57-1,0 0 1,-38 57-1,38-57 1,-38 38-1,-19 19 2,1-38-3,-58 114 4,20-133-5,-58 76 6,-18 37-7,19-112 6,-57 131-5,37-113 5,1-18-5,-19 112 5,38-150-5,-20 56 5,-56 57-5,38-114 4,-38 1-3,-19 94 3,38-114-3,19-56 3,0 57-3,18-1 2,1-56-1,0 0 1,-19-56-1,0-39 2,-1 1-3,1-20 2,-57 20-1,76-57 1,38-19-1,-39 0 0,-18-19 1,-38-19-1,0 0 1,0-18 0,-19-20-1,38-37 0,0-38 1,38-38-1,56 76 1,-37-38-1,-19-19 1,-39-133-1,20 39 1,38 94 0,-57-302-1,113 245 0,-18-18 1,-20-171 0,58 133-1,-1-76 0,0-75 1,38 207-1,-18-377 3,37 434-5,-19-378 6,19 265-7,-19-170 6,38 19-4,-19 75 3,38-170-4,-19 302 5,0-264-5,0 265 5,38-152-5,0 0 4,0 190-3,56-228 3,1 57-2,-1 133 1,77-171-2,-1 95 3,19 56-3,38-131 2,-19 93-1,-56 114 1,56-94-1,0-19 1,19 75 0,-19 57-1,57 19 0,0-19 1,-38 19-1,19-20 0,0 58 1,37-19 0,1 56-1,0 0 0,19 57 1,-20-18 0,-18 36-1,-19 39 1,19 0-2,75 56 3,-94 0-2,0 1 0,0 37 1,-75-38-1,37 57 1,19 76 0,0-1 0,-38-94-2,19 132 2,-38 20 0,-18-58 2,-20 95-6,-37-57 6,-1 0-5,-18 152 5,-19-76-5,-1 18 5,-18 114-5,0-75 5,-76 37-5,19-19 5,0 39-6,-56 131 6,37-340-4</inkml:trace>
    </iact:actionData>
  </iact:action>
  <iact:action type="add" startTime="35968">
    <iact:property name="dataType"/>
    <iact:actionData xml:id="d1">
      <inkml:trace xmlns:inkml="http://www.w3.org/2003/InkML" xml:id="stk1" contextRef="#ctx0" brushRef="#br1">21755 6240 0,'0'0'5,"0"0"4,0 0-1,0 0 2,0 0-3,0 0 1,0 0 1,0 0 2,0 0-5,0 0 6,0 0-6,0 0 5,0 0-6,0 0 4,-19-19-1,-18-37 3,-39-20-5,0 19 5,-37-18-5,-1 18 6,-18-37-5,18 18 4,-18 1-5,18-1 3,39 19-1,-58 1 1,-18-1-1,-19 1 1,37 18-1,20-19 1,-39-18-1,1-1 1,0 19-1,-1 1 1,-37-20-1,0 1 0,19 18 1,-1 19-1,20 0 1,19 1 0,-1-1-1,20 19 0,-20 0 1,-37 0-1,0 0 2,-1 0-3,-18 19 2,-19 0-1,-19 19 0,38 19 1,19 0 3,-1 19-6,-18 18 5,-57 38-6,19 20 7,19-20-7,0-19 8,-76 39-9,76-20 8,57 19-7,0 19 7,-1-19-6,-56 57 5,57-76-5,-1 20 5,-37 74-5,57-56 4,-1 1-3,20-39 3,-19 57-3,37 0 3,0-19-3,1 19 2,18-38-1,38-19 1,0 1-1,-18 74 1,-1 1-1,19-19 1,19-38-1,-19 76 1,0-19-1,1 19 1,-1 0 0,19-39-1,0 39 1,-19 19-1,38-19 3,-19-1-5,19 20 5,0 0-5,0-1 6,19-37-7,-19-19 7,19 113-6,19-94 5,0 75-5,0-37 5,-1 0-5,20 37 5,-19-132-5,0 38 5,0 38-5,37 37 6,-18-37-6,19-57 4,37 57-3,-18 19 3,18 18-3,-18-94 3,18 0-4,58 76 4,-20-38-3,0 0 2,20-38-1,-39-38 1,-18 19 0,56 57-1,19 19 1,19-19-1,-19-57 1,0-38-1,57 20 0,0 37 1,-38-38 2,-18 19-5,37 0 3,38 0-1,-1-37 4,-18-38-7,38-1 7,0 39-7,-95-39 7,76 58-7,19-77 7,37 39-7,-37-38 6,0-38-5,0 0 5,-20 19-5,20-38 5,38 0-5,-20-19 5,-37 0-5,0-37 5,-95-1-5,76 1 5,38-1-5,-76 19 4,76-75-3,-38-75 3,-19-1-2,-38 57 1,-56 0-2,56-133 3,-38 20-3,-18 75 3,18-94-3,0-38 2,-56 132-1,37-113 1,1-76-1,-77 170 1,39-56-1,-38-95 0,-38 95 1,37-57 0,-37-38-1,-38 132 0,19-56 1,-37-95-1,-1 152 1,0-114 0,-19-38 1,0 152-4,-56-152 5,37 76-4,19 75 4,-56-75-6,-1-38 8,20 113-9,-20-37 8,-18-95-7,37 114 7,20 37-5,-39-132 4,20 94-6,-20 58 6,-37-58-5,-20-75 6,1 76-8,38 94 7,-38-19-4,-58-38 3,20-38-4,95 133 5,-38-19-5,-95 19 5,19 18-4,-76-75 3,57 76-4,-38-38 4,57 75-3,-19-19 3,-19 20-2,-75-1 1,-1 19-2,76 57 2,1-19-1,-1 19 1,0 19-1,-38 18 1,-75 20-1,0 37 1,113-18 0,19-1 0,-133 38-2,58 1 3,18-1-2,-37 57 1,75-19-2,38-19 3,-95 75-1,19 1-1,-18 37 2,113-75-3,-38 57 4,38 18-5,56-37 6,20-1-6,18-18 5,1 0-6,18 18 8,20-56-9,-1 57 7,-19 94-6,39-57 7,18-56-6,19 113 5,0-19-5,19-37 3,38 75-1,-19-57 1,19 0-1,37 76 2,1-76-2,37 0 0,1 38 0,18-18 1,-18-20 0,37 57 0,19-57-1,-18-94 0,94 113 1,0-19 0,37-37-1,-56-57 1,0 18-1,0 1 0,114 38 5,-38-95-8,56 56 6,-94-74-5,0-1 4,37 19-3,58 0 4,-38-38-5,18-18 5,-56-39-5,0 20 4,37-1-3,114 1 4,-94-38-5,-38 0 5,37-1-6,-37 1 7,75-95-7,38 1 6,-94-20-4,-76 1 3,19-1-3,94-37 3,38-38-3,-94-38 3,-38 0-3,-19 0 3,38-18-3,-1-77 2,39-56-1,-38 114 1,37-190-1,-112 152 1,-1-57-1,-19-95 1,-95 171-1,39-171 0,-39 114 1,-18 38-1,-19-95 1,-19 114-1,-38 18-1,-19-132 2,0 76 0,-38 18 0,-19-74 0,-37 17 0,37 96 2,-18-95-6,-1 56 7,-37 39-7,-20 18 7,-56-94-7,0 38 5,19 112-3,-76-55 4,0-20-4,76 19 3,19 38-4,-114-37 6,19 37-7,-56-57 7,37 57-7,-76-38 5,228 114-3,-152-57 4,-37 0-4,-20 0 3,57 19-4,0 18 5,39 39-5,-39-1 4,-38 1-3,-37 37 3,75 0-3,0 19 3,19 19-4,0 0 4,-37 19-3,-20 19 2,38 19 0,-75 37 0,151-19-1,-38 20 1,-57 56-1,38 0 1,-37 0-1,56 0 0,-38 38 1,57 19 0,57-19-1,-57 56 1,0-37 0,0 75 0,0-37 1,19 18-3,18 57 0,39-75 2,19 18 0,18 38-1,1 38 4,37-94-7,0 56 7,19 0-7,20-38 6,18 1-5,0 37 6,19-76-8,19 58 8,19-1-7,37 38 7,-18-57-5,19 20 3,-1-1-3,39 0 3,18-37-3,39 56 3,-20-76-3,95 77 2,-38-58-1,19 1 1,-38-39-1,38 58 1,19-39-1,38-18 1,56 38-1,-18-20 1,0 1-1,-114-95 1,151 38-1,-18-19 0,56 19 1,-113-57 0,37 38-1,-18-18 1,19-20 3,94 0-7,-76-37 6,-18-1-5,-1-37 5,39 0-5,113-19 5,-95-38-6,-56-38 6,18 1-4,39-1 4,37 0-5,-57-37 4,-56-20-3,0-55 4,56-39-5,20 19 5,-77 19-5,20-94 5,-57 37-5,-38 19 5,56-169-5,-37 37 5,-56 132-5,-1-94 4,-57 18-3,-56 96 3,0-96-2,-39 1 1,-18 19-1,-19 37-1,-19-188 1,0 150 1,-18-37 0,-58-113 0,19 207-1,-37-132 1,-57-38 0,75 171-1,-75-96 0,18-37 0,20 114 3,-19-95-4,-1 0 4,-18 37-4,-19 1 3,-76-94-5,57 150 7,-57 0-7,0-94 7,76 95-7,0 37 6,-95-57-4,-75-56 4,18 57-5,1 75 5,113 37-6,-57-37 7,-76 1-7,-37-1 7,94 75-7,-37-18 5,75 56-3,-94-37 5,-20 37-7,1 19 7,56 19-7,1 38 6,-58 0-6,-56 19 7,19 56-6,38 20 5,75-1-4,-113 76 2,37 0-2,-37 56 3,113-56-3,39 19 3,-58 75-2,19 19 1,20-37-1,18 18 2,57 0-2,37 0 1,20 1-5,37-39 5,-18 76 0,37 0-1,39-56 1,-1-1-1,19 38 1,38-19-1,19 20 1,19-1-1,19-19 1,37 38-2,1 0 3,56 19-1,0 0-1,39 0 1,18-38-1,57 76 1,-19-95-1,37 38 1,-18 0 0,0-94-1,76 94 3,-1-57-5,1-18 5,-39-57-5,-37-38 5,95 37-5,56 1 4,-95-75-3,1 18 3,-19-76-3,37 20 2,76-19-1,-56-38 1,-1-38-2,-56 0 3,75-38-2,1-18 1,18-20-1,-94-37 1,-20 0-1,20-19 1,38 0-1,37-19 0,-113 0 1,38-76 0,-58 20-1,1-1 1,38-75-1,0 0 0,-57 94 1,57-189 0,-95 114-1,-19-57 0,-56 0 1,-20 76 0,39-171-1,-77 114 1,-18 38-1,0-132 0,-19 150 1,0-94 0,-38-56 0,0 188-2,-19-207 3,-18 94-3,-1 76 5,-57-189-6,1 188 4,-20-37-3,-37 19 3,-19 37-4,-57 20 5,-19-39-5,57 39 5,19 18-5,0 76 4,-114-38-3,-94-57 3,56 38-2,-18 38 1,151 57-2,-133-20 3,-18 39-3,-20-1 3,20 20-3,37-1 2,-18 0-1,-39 38 1,-94 38 0,152-56-1,-1 74 0,-18 39 1,-39-1-1,-56 20 1,19 37-1,113 19 1,-56 57-1,-1-19 0,-75 75 1,19 76 0,151-57-1,-37 95 1,-77 94-1,77-75 1,18 94-1,57 37 1,38 77-1,37 131 1,114 114-1,76-19 2,-38-642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5874">
    <iact:property name="dataType"/>
    <iact:actionData xml:id="d0">
      <inkml:trace xmlns:inkml="http://www.w3.org/2003/InkML" xml:id="stk0" contextRef="#ctx0" brushRef="#br0">21377 6032 0,'0'0'10,"0"0"-4,0 0 4,-38 0-3,-19 0 3,-18 0-3,-1 0 3,-19 0-4,20 19 5,-58 0-4,-37 0 3,-95-19-2,95 19 1,56 19 0,-37-1-1,-114 1 1,0 0-1,95 0 0,-19 18 1,-57 39 0,19-1-1,57-18 0,75-20 1,19-18 0,1 19-1,18-19 1,0-19-1,19-1 0,20 1 1,18-19-3,-19 19 4,19-19-2,0 0 1,0 0-1,0 0 0,0 0 1,19 0 0,75-38-1,95-18 1,38-1-1,57-37 1,19-1 0,18 20-2,-131 18 3,37 0-2,132 1 2,-113 18-4,0 19 6,94-19-6,-75 38 4,-151 0-3,-20-19 3,77 19-4,18 0 5,-38 0-5,-37 0 5,-20 0-4,-37 0 2,-19 0-1,-19 0 1,0 0-2,-19 0 3,0 0-4,0 0 5,0 0-5,0 0 4,-95-18-1,-94-1-1,56 19 0,58 0 1,-114 0-1,-133 19 0,57-19 1,38 37 0,-38 1-1,0 0-1,95-19 3,0 19-1,-95 18 0,0 1-1,38-1 0,57-18 1,0-19-1,18 0 1,20 19-1,37-19 0,20 0 1,37-1-1,0-18 1,19 0 0,19 0-2,0 0 2,0 0 1,0 0-3,0 0 4,0 0-5,38-18 5,75-20-5,58 19 5,18-38-4,76 1 3,-19-1-5,-57 0 7,-57 1-6,57 18 4,38 0-3,-18 19 3,-58 0-3,19 0 3,19 1-3,-18-20 3,-1 19-2,-57 0 0,-37 19-1,-19 0 4,-19-19-4,-1 19 2,-18 0-1,-19 0 1,0 0-2,0 0 2,0 0 0,0 0 0,0 0-2,-94 19 3,-95 19-2,-1-19 0,-18 18 1,-57 20-1,1-19 1,74 37-1,-37 1 1,0-1 0,-19 20-1,19-1 0,95-37 1,-19 0-1,18-38 1,20-1-2,18 1 3,38-19-2,20 0-1,-1 0 3,19 0-1,19 0-1,0 0 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34427">
    <iact:property name="dataType"/>
    <iact:actionData xml:id="d0">
      <inkml:trace xmlns:inkml="http://www.w3.org/2003/InkML" xml:id="stk0" contextRef="#ctx0" brushRef="#br0">16080 18005 0,'0'0'5,"-38"-19"-3,-57-18 1,-415-209 4,245 95 5,57 38-7,19-1 8,75 39-9,19 18 8,-75-18-7,-95-1 8,38 38-8,57 20 6,-57-20-6,-38 19 6,38 19-5,114 0 5,-58 38-4,-93 37 3,-1 20-4,19 18 4,19 76-3,56-38 3,-18 0-3,0 113 3,57 1-3,56-58 2,-19 114-1,39 1 1,56-96-1,-19 39 1,19 37-1,19-38 1,0-94 0,37 57-1,39 18 2,37-56-3,39-38 2,-1-38-1,57 20 1,76-1-1,-20-57 1,-56-18-1,95-19 1,19-76 0,-20-19 1,76-37-3,-151 37 4,-56-18-5,112-39 5,-56 1-5,-19-38 5,0 0-6,-75 38 7,37-1-7,-19 20 6,-38-38-4,1-76 4,-39 19-4,-37 57 2,19-19-2,-1-57 3,-37-19-3,-19 39 2,-38 18-1,0 19 1,-18-38-1,-39-95 1,19 133-1,-56 19 1,-114-38-1,0 19 0,-57-19 1,-38 38-1,38 38 1,57 37-1,-94 57 1,-39 38-1,39 37 1,-76 76 0,188-19-1,39 38 1,-95 114-1,265-284 1</inkml:trace>
    </iact:actionData>
  </iact:action>
  <iact:action type="add" startTime="35789">
    <iact:property name="dataType"/>
    <iact:actionData xml:id="d1">
      <inkml:trace xmlns:inkml="http://www.w3.org/2003/InkML" xml:id="stk1" contextRef="#ctx0" brushRef="#br0">16553 7543 0,'0'0'6,"-38"-38"4,0 1-3,-19-20 2,20 0-1,-20 1 2,-38-39-3,-18 1 3,-39 18-2,-18 1 1,-19-1-1,0 38 1,-38 1-1,0 37 1,56 0-1,20 37 1,-76 20-1,0 0 1,-19 37-1,19 1 1,-19 75 0,38-1 0,-19 58 1,76-57-3,37 38 4,1 37-6,37-37 8,0 19-8,20 37 7,18-37-7,38-1 7,0-56-8,38 38 8,37 56-5,-18-56 4,19-38-5,56 19 4,57 19-2,76 18 1,-38-56-3,38-56 5,19-20-4,-95-37 2,114 18-1,37-37 1,-18-19-2,-19 0 2,18-57-1,-94 19 1,0 0-1,133-38 1,-133 1-1,56-1 1,1-75 0,-76 19 0,0-76-1,-94 57 1,18-1-1,1-18 0,-20-19 1,1-18-1,-39 18 1,1 37-1,-19-37 1,-19-56-1,-38-1 1,0 76-2,-38 19 5,-19-38-7,-19-19 8,-18-37-8,-1 56 7,20 56-7,-1-18 5,-57-57-3,-56-19 5,-38 20-7,-38 55 7,19 39-7,-75 18 6,113 39-5,-57 37 5,-151 19-6,75 18 7,-56 77-6,56 56 5,77 94-5,-115 95 4,152-170-3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act:action type="add" startTime="18134">
    <iact:property name="dataType"/>
    <iact:actionData xml:id="d0">
      <inkml:trace xmlns:inkml="http://www.w3.org/2003/InkML" xml:id="stk0" contextRef="#ctx0" brushRef="#br0">32671 15173 0,'0'0'6,"0"0"3,0 0 0,0 0-1,0 0 1,0 0-1,0 0 1,0 0-1,0 0 1,0 0-1,0 0 0,0 0 1,0 0 0,-19-19 0,19 19 1,-19-19-4,0 0 5,0 0-5,0 19 6,0-19-7,-18 0 4,-1 0-1,0 1 4,-19-1-7,-18 19 6,-39-19-3,1 19 2,-39-19-4,1 19 5,18 19-5,1-19 5,0 19-5,-20 0 4,-18-1-2,75 1 1,20 0-2,37 0 3,0 0-2,-19 0 1,-37 19-1,18-1 0,0 1 1,20 0-1,-20 19 1,19-1-1,0 20 1,1-1 0,-1 1-1,0 18 0,19-18 1,0-1 0,1 1-1,18-1 0,0 39 3,19-20-6,0 1 7,0-20-6,19 1 6,0-1-7,0-37 7,18 37-6,20 1 5,19 0-6,-19-39 7,-1 20-7,20 0 8,0-20-9,-20 20 7,20-19-6,19 0 6,-1-1-5,20 1 5,-1 0-5,20-19 4,-20 0-4,20 0 5,-20-19-5,1 0 5,-1 0-4,1-19 2,-1 0-1,-18 0 2,-1-19-4,1 19 4,-19-19-3,-20 1 3,-18 18-3,0 0 2,0 0-1,0 0 2,0 0-3,18-18 2,1-1-1,19-38 1,-20 20-1,1-1 1,0-19-1,-19 1 1,0 18-1,0 1 0,-20 18 2,1 0-2,0 0 0,0 0 1,0 1 0,0-1 0,-19 0-2,0 19 1,0 0 1,0 0 0,0-18 0,0 18-1,0-19 2,0 0-3,0 1 2,0-1 0,-19 0 2,0-19-6,0 20 7,-19-1-7,1-19 6,-1 0-6,-19 1 7,0-1-6,0 1 5,1-1-4,18 19 2,-19 0-1,0 1 2,-18 18-5,-58-19 6,-18 19-4,0 0 2,18 0 0,-37 0-1,19 19 0,-1 0 1,-18 0-1,0 0 1,37 19-2,58-19 2,-20 19-1,-37 38 1,-1-1-1,20 1 1,-20 19 1,20-1-3,-1 20 1,1-1 1,37-18-1,0-1 1,20-18-1,-1 37 1,19 1-1,19-1 1,19 0 1,0-18-3,19 18 2,19-18-1,19 18 1,-1-37-1,39 19 1,37-20-1,20 1 2,18-19-3,-57-19 3,20-1-3,113 1 5,19-19-7,0 0 6,-38 19-5,37-19 5,-37-19-5,-94 0 5,-20 1-5,58-1 5,-20 0-5,-19 0 5,-37-19-4,-19 0 2,-20 1-2,1-1 3,-19 0-3,0-38 3,0-37-2,0-19 1,-20 38-1,1 18 0,-19 0 1,0 1 0,-19-1-1,1 1 1,-1-1-2,-19 1 1,0-1 1,-19-18-1,0 37 2,1-18-3,-20-1 2,0 1-1,1 18 2,18 19-3,0 0 2,-37 1-1,-20-20 1,-18 19-1,-1 19 2,-18 0-3,-19 19 2,18 19-1,1 0 5,-19 19-9,-20 0 8,39 18-7,38-18 8,-20 38-9,20-1 9,18 1-9,0 18 9,20-18-8,-1-1 6,19 1-6,20-20 6,-1 1-5,19 0 5,0-1-5,19 39 5,19-1-5,38 20 4,-1-20-3,39 19 3,-1 1-3,-37-39 3,38-18-3,94 18 3,38-18-3,-19-38 2,-19 0-1,19-19 2,19 19-3,-37-19 1,-39 0 1,-56-19 0,37-19-1,0 0 1,-37 0-1,0-18 1,-20-1-1,-18 0 1,0-18-1,0-19 1,-20 18-1,-18 0 0,0 1 1,-19 18 0,0-18 0,-19-1-2,0-18 3,0-1-2,-37-37 3,18 38-6,-38-20 8,-18 1-9,18 38 9,19 18-9,0 19 9,-75-37-8,0 18 6,-58 19-6,-37 19 7,0 19-6,0 0 5,0 19-6,19 0 6,114 0-5,-58 38 5,-37 18-4,-19 20 3,38 18-3,18 0 2,20 0-2,37-37 3,20 0-3,18-1 3,19-18-3,19 18 2,0 1 0,19 18-1,38 20 0,19-20 1,56 38-1,20-19 1,37-18-1,0-20 0,-37-37 1,-20 0-1,76 0 1,57 0 0,0-38-1,19 18 1,-38-18-1,38-18 0,-57-1 1,-94 0-1,18-19 2,0-19-3,1 20 3,-20-20-3,1-19 3,-38 39-1,-20-1 0,-18-19-2,0 1 3,-19 18-4,0 0 7,0-19-8,-19-18 6,0 18-6,0 0 7,-38-37-7,0 0 6,-19 18-4,-18-18 3,-1-20-4,-38 1 5,39 19-5,-20 18 4,20 19-3,-58 1 3,-56-1-3,0 19 3,-19 19-3,18 19 3,-18 0-3,0 19 3,38 19-3,38 0 2,-20 56-1,39-18 1,-1-1-1,1 20 1,-1-1-1,20 1 1,18-1-1,19-18 0,19 37 1,1 19 0,18-19-1,38 20 0,18-39 1,20 0 0,38 20-1,18-20 0,1-37 1,18 18-1,38 1 1,57-1 0,0-18 0,19-38-2,-19-38 4,0 38-5,0-76 6,-94 38-7,-1-18 3,1-1 1,-1 0 3,1 0-6,-39 1 5,1-20-6,-20 0 7,1-18-7,0-1 7,-19 1-6,-20-1 5,-18 1-6,0-20 6,-19 20-5,0 18 5,0 0-5,-19-18 5,-37-76-5,-1 19 4,0-1-3,-19 20 3,1 19-3,-1 18 2,0 1-1,1 37 1,18 0-1,19 19 1,-38-19-1,1 19 1,-58-18-1,1 18 1,-38 19-1,18 0 0,-18 0 1,19 19 0,-1 37-1,1 1 1,19 0-1,18 18 1,19 1 0,1 18-2,18-18 3,19-1-3,20 1 3,-1-1-3,0 1 3,19 18-2,0-18 1,19 18-1,0 20 3,19-20-6,19 0 8,0 20-9,0-58 8,37 20-7,39-19 7,18-1-6,1-18 5,-1 0-6,0 0 6,20-20-5,-20 1 5,38 0-5,-18-19 5,-20-19-5,-37 0 5,-1 19-5,-18-18 5,19-1-4,-20 0 3,20-19-3,-38 0 3,-1 0-3,-18 1 2,0-1-1,0-19 1,-19 1-2,0-20 2,0-18-1,0 18 1,0 1-1,-19 18 1,0 19 0,0 0-2,0 1 2,-19-1-1,0-19 1,-19 1-1,-19-1 1,0 0 0,-18-18-1,-20-20 1,19 39-1,1-1 0,-20 0 2,1 20-3,-39-1 3,1 57-3,-39 0 1,1 37 1,0 20 3,0-1-7,18 1 7,20-1-7,37-18 7,39-38-7,18 19 6,-19 37-5,0 57 5,0 95-5,57-227 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3165">
    <iact:property name="dataType"/>
    <iact:actionData xml:id="d0">
      <inkml:trace xmlns:inkml="http://www.w3.org/2003/InkML" xml:id="stk0" contextRef="#ctx0" brushRef="#br0">26466 2576 0,'0'0'8,"0"0"-2,0 0 6,38-18-7,37-58 4,-18 19-1,38-56 2,-1-19-2,-18 19 4,0 18-6,-1 20 4,96-39-3,18 20 3,-19-1-3,-38 20 3,-18-1-3,56 1 2,0-1-1,20 20 2,-20-20-4,-57 19 4,20 1-2,94-1 1,94 0-1,-150 39 0,18-20 1,95 19-1,-38 0 1,-95 0-1,-56 19-1,18 0 3,95 0-1,19 0-1,0 19 1,-94-19-1,-20 0 1,76 38-1,38 0 0,-19-20 1,-94-18-1,-1 19 1,77 0-1,37 38 1,0-19 2,-57-19-5,19 37 6,38 1-7,-19 18 6,-38-18-5,-56 0 5,-38-1-5,18 20 5,20-19-6,18-1 7,1 20-6,-1-1 5,-18-18-5,-1 37 5,-18 20-5,-20 18 5,1 0-6,-19-56 7,0 18-6,-1 57 4,1 38-3,-19 0 3,-19-19-3,-19-38 3,0 95-3,-19 37 2,0-37-2,0-57 3,0 37-3,-19 58 3,0-39-3,20-75 3,-20 38-2,0 76 1,0-39-2,19-56 2,-38-19 0,-37 76-1,-1-1 0,-37 1 1,18-95-1,-18 38 1,18-19 0,39 0-1,-39 19 0,-18-37 1,-39-20-1,1-19 1,38-37-1,18-19 1,-56 18 0,-38 1-1,19-19 4,18 0-7,58-20 6,-38 20-5,-58-19 5,-18-19-5,19-19 4,38 0-4,-38-18 6,-19-1-6,0 0 5,132 19-6,1 0 7,-39-37-6,-56-20 5,-57-37-5,19-19 5,57 18-6,19 1 6,-20 19-4,-18-20 3,38 39-4,37-39 5,-18-74-4,18-1 3,1 38-3,-38-19 3,18 37-3,-56-93 3,56 18-3,39 38 2,-1 57-2,-56-95 3,19-19-3,18 39 2,1 18-1,18 56 1,0-56-1,20-56 1,18 18-1,38 57 1,0 57-1,-19-95 0,0-38 2,19 0-3,19 76 2,0 57 0,19-95-1,-19-38 1,19 39 1,0 18-4,0 94 3,19-18-1,38-57 4,18 18-7,20-18 7,18 0-6,20 0 5,-39 57-6,19 37 7,58-18-7,56 18 7,-57 19-7,-57 0 7,114 1-7,76-39 7,-57 76-7,37-57 7,58 39-7,-152 36 6,57 1-6,170 19 5,-208 0-3,132 0 3,20 18-3,-209-18 3,76 19-3,75 56 3,-56-19-3,57 58 3,-19-1-3,-58-38 2,-112-38-1,-1 39 1,76 37-1,19 57 1,-37-1-1,-39-56 1,-38 0-2,39 152 2,-39-20 0,-18-75 0,18 132-1,-18-19 0,-38-114 1,0 133-1,-1-19 1,-56-113-1,0 94 1,-19 0-1,-37-75 1,-39 94 0,-18 0-1,-1-113 0,1-38 1,-77 113-1,-75 38 1,38-113-1,95-95 0,-76 76 1,-19-76 1,-38 19-3,57-56 4,-76 0-4,57-39 4,-38 1-6,95-19 7,-57-19-7,-38-38 6,0-18-5,38-20 5,-75-18-5,18-20 5,133 39-5,-20-20 4,-75-18-3,-56-38 3,37-19-3,38 19 5,-19 0-5,38 37 2,37-37-1,20 0 1,-19-38 0,-19-18-2,18 56 2,20 18-1,-19-112 1,37 18-1,20 38 1,-38-37-1,18-57 1,1 56-2,37 57 2,19-19 1,20-37-3,18 37 2,19 19-1,0 75 2,0-56-2,0-38 0,19-37 0,0 56 1,0 38 1,19-1-4,19-74 5,38-39-4,-1 95 5,58 0-7,37 19 6,0-19-6,38-19 8,57 19-8,0-19 7,-114 56-7,76 20 6,152 0-4,-133 56 3,94-19-3,20 19 3,-171 38-5,95 0 6,170 0-6,-171 19 6,171 0-5,-170-19 5,-38 38-5,132 56 4,-56-18-3,19 75 3,-20-38-2,-75 19 1,-94-18-2,37-1 2,38 19-1,19 57 1,-38 57-1,-57-58 0,19 20 1,1 57 0,-39-39 0,-37-18-1,-20 19 0,-18 75 1,0-38-1,-38-37 1,-38 94-1,19-38 0,-38-56 1,-19 75 0,-56 19-1,18-132 1,-37 37-1,-1 58 1,1-58-1,-38-56 0,-57 38 1,37-57 0,1 57-1,19-19 0,-57-57 1,-57-19 0,57-56 0,-76-1-1,1 1 3,113 0-6,-38-1 7,-76-37-6,19 0 4,19-38-4,-37-19 5,-1-18-4,170-1 3,-56-18-3,-57-58 2,-19-37-2,38-18 4,57 37-4,-19 18 2,-38-74-2,19-58 3,57 39-3,56 75 3,-56-114-2,-1 1 0,-18 18 0,57 76 1,-39-132-1,1 0 1,75 132-1,-37-94 1,-1-1-1,38 39 0,20 56 2,-20-19-2,19-38 1,19 19-1,20 76 0,18 19 1,0-19-2,18 0 3,20-38-2,19-19 1,19 38-2,-1 37 3,1 1-2,56-38 1,39-19-1,18 38 1,0 0-1,-38 37 0,1 39 1,113-20 0,18 19 2,-18 38-6,76 38 7,-1-38-6,-113 38 4,133 76-3,-20-20 3,20 20-3,-39-1 4,-37 19-6,-38 1 6,57 18-5,-1-19 5,1 57-4,75 76 2,-113-57-2,-132-76 3,37 76-2,38 94 0,-38-75 0,-37-19 1,18 113-1,-37 19 1,-39-132-1,-37 113 1,-19 113-1,-19-226 1,-38 170 0,0-19-1,1-132 0,-58 132 1,0-38-1,1-95 1,-20 20-1,1 0 0,-20 56 1,58-151 0,-58-19 0,-56 20-1,0-58 0,-19 20 1,19-20-1,-38-18 1,0-19-1,37-38 0,20 0 1,-38-19 0,-57-38-1,19-19 1,57 1 1,-76-1-3,0 1 4,57-38-5,57-39 5,-19-18-6,-20 19 7,-18 0-7,-19-38 6,0-56-4,38 18 3,19 57-3,0 0 3,18-56-3,20-39 2,56 114-2,-56-37 3,-1-39-3,1 0 3,18 38-2,39 38 0,-1-37 0,-19-77 1,39 39-1,18 93 1,19-37-1,19-75 1,0 18-1,19 57 0,19 38 1,18-38 0,39-75 0,0 56-1,37 19 0,1 38 1,-39 18-1,39-56 1,56-37-1,76 18 1,-19 38-1,-1 56 0,96 1 1,-114 37 0,0 38-1,189-18 1,-94 37-1,18 0 0,39 18 1,-171 1-1,94 19 3,39 56-5,0 20 4,-1 37-2,-18 38 2,-114-38-4,-38-19 5,57 76-4,38 75 3,-76-75-4,-19 37 5,20 76-5,-58-75 5,-19 37-5,-18 19 4,-19 0-2,-57-18 1,-38 93-2,-19-93 3,-57 74-3,-75 77 3,38-190-3,-171 246 2,-19-151-1,39-19 1,-209 151-1,38-226 1,-171 37-1,266-37 1,113-58-1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408" units="cm"/>
          <inkml:channel name="Y" type="integer" max="1920" units="cm"/>
          <inkml:channel name="T" type="integer" max="2.14748E9" units="dev"/>
        </inkml:traceFormat>
        <inkml:channelProperties>
          <inkml:channelProperty channel="X" name="resolution" value="99.06977" units="1/cm"/>
          <inkml:channelProperty channel="Y" name="resolution" value="98.96907" units="1/cm"/>
          <inkml:channelProperty channel="T" name="resolution" value="1" units="1/dev"/>
        </inkml:channelProperties>
      </inkml:inkSource>
      <inkml:timestamp xml:id="ts0" timeString="2020-03-31T12:53:56.7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act:action type="add" startTime="3537">
    <iact:property name="dataType"/>
    <iact:actionData xml:id="d0">
      <inkml:trace xmlns:inkml="http://www.w3.org/2003/InkML" xml:id="stk0" contextRef="#ctx0" brushRef="#br0">24347 16306 0,'0'0'6,"0"0"5,0 0-5,0 0 5,0 0-5,0 0 4,-38 0-3,0 19 3,-18-1-3,-20 1 3,0 19-3,1 0 3,18-19-3,0 0 2,19 0 0,-18 18 0,18-18-1,0 19 1,0-19-1,19 0 1,-19 18-1,19 1 1,0 0-1,1-19 0,18-19 1,-19 19-2,19-19 2,0 19-1,0 0 1,0 18 0,0 1 0,0-38-1,0 38 0,0 0 1,0-1-1,0 1 0,19 0 1,-1 0 0,1-1 0,0 1-2,0 0 6,0-19-9,19 0 7,0 0-4,0 18 4,-19-18-5,-1 0 6,1-19-7,0 19 6,0-19-6,0 0 7,0 0-7,0 0 6,0 0-4,0 0 3,-19 0-3,0 0 3,19-19-3,0 19 2,0-19-2,-1 0 3,1 1-3,0-1 3,0 0-2,0-19 1,0 19-1,0 0 0,-19 0 1,0 0-1,0 1 1,0-1-1,0 19 0,0-19 1,0 19-1,0-19 1,-19-19 1,0 19-3,-19-18 2,0 18-1,-37-19 0,-1 19 1,19 0-1,1 19 2,-1 0-2,19 0 0,0 0 1,0 0 0,1 19-2,-20 19 2,-19 56-1,0 1 1,1 18 2,-1 0-5,19-18 5,19-39-5,1 20 6,37-38-7,0-1 6,0-18-5,19 19 4,37-19-3,20 0 3,-38 0-3,0 0 3,-19-19-3,18 0 2,1 0-2,38 0 3,0 0-2,18-19 1,1-19-1,-20 0 1,-18 19-1,0-37 1,-19 18-1,0 0 1,-19 0-1,18 1 0,-18-1 0,0 0 2,0 0-2,-19-18 0,0-1 1,0 19-1,0 0 2,0 1-3,-19-1 2,0 0-1,-19 19 1,1 0-1,-20 0 1,0 1-1,19-1 1,0 0-1,1 19 3,-1 0-5,0 0 7,19 0-8,19 0 2,0 0 2,0 0-1,0 19 1,0 18 3,38 20-7,0-19 7,37 18-7,20-18 7,0 0-7,-39-19 6,1-38-4,-19 19 3,0 0-4,0-19 5,-20 0-5,-18 19 4</inkml:trace>
    </iact:actionData>
  </iact:action>
  <iact:action type="add" startTime="6150">
    <iact:property name="dataType"/>
    <iact:actionData xml:id="d1">
      <inkml:trace xmlns:inkml="http://www.w3.org/2003/InkML" xml:id="stk1" contextRef="#ctx0" brushRef="#br0">14642 16646 0,'0'0'6,"0"0"5,0 0-5,0 0 5,0 0-5,0 0 5,0 0-5,0 0 5,0 0-5,0 0 5,0 0-4,-19 18 2,19-18-1,0 0 1,0 0-1,-19 19 1,19-19-1,0 0 0,0 0 1,0 0-1,-19 19 1,19-19 0,0 19-1,0 0 1,0 0-1,0-19 1,19 19-1,0 19 1,0-20-1,19 20 1,0-19-1,0 0 1,18 0 0,1 0-1,0 0 1,-19 0-1,0-1 3,-1 1-4,1-19 5,0 19-7,0 0 7,0 0-7,0 0 7,-1 0-7,1 0 7,0 18-8,0 1 7,0 0-5,0 0 5,18-1-5,1 1 4,0 0-3,-19 0 3,0-19-3,18 18 3,1 1-3,19 0 3,-20 0-2,1-1 1,-19-18-2,0 0 2,0 0-1,-19 0 1,18 0-1,1 0 1,19 0 0,19 18-1,18-18 0,1 19 1,0-19-1,-1 0 1,1 19-1,-1-19 1,-18-1-1,19 1 1,-1 19-1,1-19 1,-1 19 1,1-1-3,18 1 3,-18 0-3,19 0 1,-58 0 1,1-20 1,19 20-3,18-19 4,1 0-6,37 0 8,-18 0-8,18 19 6,-18-20-5,-20 1 5,39 0-5,-1-19 5,1-19-5,18 19 4,-19 0-4,1-19 5,-39 1-4,1-1 3,18 19-3,20 0 3,-1-19-3,1 0 3,-39 0-3,20 19 2,-1-19-1,20 19 1,-20-19-2,1 0 3,-1 0-2,1 1 1,-20-1 0,1 0-2,-19 0 3,-20 0-3,-18 0 2,19-19 0,0 19-1,18 1 1,-18-1-1,19 0 2,0 0-2,-1 0 0,-18 0 1,0-19-2,-1 20 2,1-1-1,-19 0 1,0 0-1,0 0 0,0 0 1,-1 0 4,1 0-9,0 19 8,0-19-7,0 1 7,0 18-7,-1-19 7,-18 19-7,19-19 7,-19 0-7,0 19 6,19 0-5,-19 0 5,0-19-5,-19 19 5,0 0-5,0 0 5,0 0-5,0 0 4,0 0-3,0 0 2,0 0-1,0 0 1,0 0-1,0 0 1,0 0-1,0 0 1,0 0-1,0 0 0</inkml:trace>
    </iact:actionData>
  </iact:action>
  <iact:action type="add" startTime="8499">
    <iact:property name="dataType"/>
    <iact:actionData xml:id="d2">
      <inkml:trace xmlns:inkml="http://www.w3.org/2003/InkML" xml:id="stk2" contextRef="#ctx0" brushRef="#br0">15342 17023 0,'0'0'8,"0"0"0,0 0 0,0 0 2,0 0-3,0 0 2,0 0-1,0 0 1,0 0 0,0 0-1,0 0 1,0 0-1,0 0 1,0 0-1,0 0 1,0 0-1,0 0 0,19 0 1,19 0 0,0 19-1,0 0 1,18 0-1,1 0 1,19 37-1,-20-37 1,20 0-1,0 0 5,-19 0-8,-1 19 8,-18-19-8,0 0 7,0-1-7,0 1 7,-1 0-8,1 0 7,0 0-4,0 0 4,0 0-5,0 0 4,-1 0-3,1-1 4,19 1-5,0 0 4,0 0-4,18 19 5,-18 0-4,0-20 3,18 20-4,-18-19 3,0 0 0,-19 0-1,19-19 0,-1 19 1,1 0-1,19 0 1,-1-1-1,20 1 2,0 0-3,-20 0 3,20 0-3,-19 0 3,-20 0-3,1 0 3,-19 0-3,19-1 3,18 1-3,1 19 3,19 0 0,-1 0-3,1-20 4,-1 1-6,1 19 7,-1-19-7,1 0 7,19 0-6,18 0 4,0 0-4,-18-1 6,-19 1-6,-1-19 5,1 19-6,-20-19 7,20 19-8,18 0 8,20-19-6,-1 0 5,1 0-5,-39 0 4,20-19-3,18 19 3,1-19-2,-1 19 1,1-19-2,-1 19 2,0-19-1,-18-18 1,-38-1-1,-1 0 2,20 0-3,-1 1 2,1-1 0,37 0-1,1 0 1,-20 1-1,1-1 1,-38 19-1,18-19 1,1 0-1,18 1 1,-18-1-2,18 0 3,-18 0-2,0 0 4,-1 1-7,-18-1 5,-19-19-3,-1 1 5,1-1-6,19-19 5,-19 39-6,18-20 7,1 0-7,-19 20 7,-20 18-7,1 0 6,0 0-6,-19 0 8,0 19-9,-19 0 7,0 0-6,0 0 7,0 0-7,0 0 6,0 0-5,0 0 5,0 0-5,0 0 5</inkml:trace>
    </iact:actionData>
  </iact:action>
  <iact:action type="add" startTime="23450">
    <iact:property name="dataType"/>
    <iact:actionData xml:id="d3">
      <inkml:trace xmlns:inkml="http://www.w3.org/2003/InkML" xml:id="stk3" contextRef="#ctx0" brushRef="#br1">17934 16117 0,'0'0'6,"0"0"5,0 0-5,0 0 5,0 0-5,0 0 5,0 0-4,0 0 3,0 0-3,0 0 2,0 0-2,0 0 3,0 0-3,0 0 3,0 0-3,0 0 3,0 0-2,0 0 0,0 0 1,0 38-1,19-20 0,0 39 1,-19 0-1,19 18 1,-19 1-1,19-1 1,-19-18-1,0 0 2,0-1-1,0 1-1,0 0 0,0-20 1,0 1-1,0 0 1,0 0-1,0 0 1,0-1 0,0 1-1,0-19 4,0-19-8,0 0 4,0 0 1,0 19 1,0-19-3,0 0 1,0 0 1,0 0 2,0 0-5,0 0 4,0 0-3,0 0 3,0 0-3,0 0 3,0 0-3,0 0 3,0 0-3,0 0 3,0 38-3,0-38 3,0 18-4,18 1 5,1 19-4,-19-38 2,38 38-1,0-19 1,0 0-1,0 0 1,18-1-1,1 1 1,0 0-1,19-19 0,-1 0 2,-18 0-3,19 19 2,-20-19 0,1-19-1,0 19 0,0 19 0,0-19 1,-1 0-1,1-19 2,-19 19-3,19 0 2,-1-19 1,1 19-3,-19 0 2,19 0-1,-1-19 2,1 1-2,-19 18 0,0-19 0,0 0 0,0 19 1,-1-19 4,1 19-9,-19 0 8,19 0-7,0 0 6,0 0-5,-1 0 5,20 0-5,0 0 5,0-19-5,18 19 5,20-19-5,0 0 5,-1 0-4,-18 0 2,18 1-2,-18-1 3,0 0-3,18 0 3,1 0-3,18 0 2,-18 19-1,38-19 1,-20 0-1,-56 19 1,0-18-1,-20 18 0,-18 0 1,19-19-1,19 19 1,19-19-1,18 0 1,20 0-1,-20 0 1,20 0-1,-20 0 1,-18 19 0,0 0-1,-1-19 0,20-18 1,-19 18-1,-1 0 1,20 0-1,-19 0 1,-1-19-1,-18 19 1,19 1 0,18-20 1,-18 19-4,-38 0 6,18 0-6,20 0 6,-19 0-8,19 1 8,-20-1-6,20 0 5,0 0-6,18-19 6,1 0-5,-19 19 5,-1-18-5,1 18 4,0 0-3,-20 0 3,1 0-3,19 19 3,-1-19-3,1 0 3,0 19-3,-1-19 3,1 1-3,0-1 3,-19 19-3,-20-19 3,1 0-3,0 0 2,0 19-1,-19 0 1,0 0-1,-19 0 1,0 0-1,0 0 0,0 0 1,0 0-1,0 0 1,0 0-1,0 0 1,0 0-1,0 0 1,0 0-1,0 0 1,0 0-1,19-19 1,-19 19-1,0 0 1,0 0-1,0 0 1,0 0-1,0 0 0,19-19 1,-1 0 3,1 1-7,0-1 7,0 0-7,-19 0 7,19-19-7,-19 19 7,0-19-7,0 1 7,0-1-6,0-38 4,0 1-4,0 18 5,0-18-5,0 18 5,0 0-5,0 20 4,0-1-3,0 19 3,0 0-3,0-19 3,0 0-3,0 1 2,0-1 0,0-19-1,0 20 1,0-20-1,0-19 0,0 1 0,0 18 1,0-18-1,0 18 1,0-19 0,0 20-1,0 18 0,0 0 1,0 19-1,0-18 1,0 18-1,0-19 1,0 19-1,0-19 0,0 0 1,0 1 1,0-20-2,0 19 1,0-18-2,0-1 5,0 19-7,0-18 3,0 37 1,0-19-1,0 0 1,0 0 0,0 19-1,0-18 4,0 18-7,0-19 7,0 0-7,0 19 6,0 19-5,0-18 5,0-20-5,0 0 5,0 19-6,0-19 6,0 1-4,0-1 3,0 0-2,0 19 1,0 0-2,0 0 3,0 19-4,0-19 4,0 19-3,0-18 4,0-1-4,0 0 2,0 19-1,0-19 0,0 0 0,0 19 1,0 0 0,0 0-1,0-19 1,0 19-1,0 0 0,0 0 1,0 0 0,0 0-1,0 0 1,0 0-1,0 0 0,0 0 1,0 0-1,0 0 1</inkml:trace>
    </iact:actionData>
  </iact:action>
  <iact:action type="add" startTime="27876">
    <iact:property name="dataType"/>
    <iact:actionData xml:id="d4">
      <inkml:trace xmlns:inkml="http://www.w3.org/2003/InkML" xml:id="stk4" contextRef="#ctx0" brushRef="#br1">22115 15871 0,'0'0'7,"0"0"1,0 0 0,0 0 1,0 0-1,0 0 1,0 0-1,0 0 1,0 0-1,0 0 1,0 0 0,0 0 0,0 0-1,0 0 2,0 0-4,0 0 6,0 0-7,0 0 6,0 0-5,-19-75 5,0-57-4,-19-1 3,0 20-3,0 0 4,19-1-4,19-55 3,0-20-4,-18 19 5,-1 56-6,0 20 6,0 0-5,19-76 4,-19 0-2,0 0 1,-19 19-2,19 56 3,0 39-3,0-1 3,0 0-3,1-37 2,18 18-1,0 20 1,0-1 0,0 19-1,0-19 0,0 20 1,0-1 0,0 0-1,0 38 0,0-38 0,0 38 1,0 0-1,0 0 1,0 0 0,0 0-1,0 0 1,0 0-1,0 0 0,0 0 1,0 0-1,0 0 1,0 0-1,0 0 2,-19 19-3,0 0 6,0 0-8,-19 0 6,0 19-6,0-1 7,-18 20-7,-1 0 7,0-19-7,19-1 7,0-18-7,19 0 6,1 0-5,-1 0 5,19-19-5,0 0 4,0 0-3,0 0 3,0 0-3,0 0 3,0 0-3,0 0 3,0 0-3,0 0 2,0 0-1,0 0 1,0 0-1,0 0 1,0 0-1,0 0 0,0 0 1,0 0-1,0-19 1,0 0-1,0-19 1,0 1 0,0 18-1,0-19 0,0 0 1,0 19-1,0-19 1,0 20 0,0-20 0,0 19-2,0 0 2,0 0-1,0 0 1,19 0-1,-19 1 1,18-20-1,-18 19 2,19-19-3,0 19 2,0 0-1,-19 0 5,0 1-9,0 18 8,0 0-7,0 0 7,19-19-7,-19 0 6,0 19-5,19-19 5,0 0-5,0 0 5,-19 19-5,0 0 5,0 0-5,0-19 4,0 19-3,0 0 3,0 0-3,0 0 2,0 0-1,0 0 1,0 0-1,0 0 0,0 0 1,0 0 0,0 0-1,19-19 1,19 0-1,-19 19 0,-1 0 1,1 0-1,0 19 1,19 19-1,19 38 1,0 18-1,-1 1 1,20 18 0,-19-38-1,37 20 1,-18-39-1,0 20 0,-20-19 1,1-1-1,-19-18 1,0 19-1,-19-19 0,0-1 1,0-18 3,-19-19-7,19 19 8,-19-19-9,0 0 8,0 0-7,0 0 5,0 0-3,0 0 4,0 0-5,0 0 5,0 0-5,0 0 5,0 0-5,0 0 5,0 0-5,0 0 4,0 0-3,0 0 3,-19 19-2,0 0 1,-19-19-2,19 19 2,-19 0-1,0-1 1,0-18-1,1 0 1,-1 19-1,0-19 0,0 0 1,0 0 0,0 0-1,1 0 0,-1 0 1,0 0 0,0 0 0,0 0-1,0 0 0,1 0 0,18 0 1,0 0-1,0 0 1,19 0-1,0 0 1,0 0 0,0 0-1,0 0 0,0 0 1,0 0-1,0 0 2,0 0-3,0 0 5,0 0-7,0 0 3</inkml:trace>
    </iact:actionData>
  </iact:action>
  <iact:action type="add" startTime="38391">
    <iact:property name="dataType"/>
    <iact:actionData xml:id="d5">
      <inkml:trace xmlns:inkml="http://www.w3.org/2003/InkML" xml:id="stk5" contextRef="#ctx0" brushRef="#br1">11464 11962 0,'0'0'6,"0"0"3,0 0-1,0 0 1,0 0-1,0 0 1,0 0-1,0 0 1,0 0 0,0 0-1,0 0 4,0 0-7,0 0 7,0 0-7,0 0 7,0 0-7,-19 19 6,-19 0-5,0 0 5,-18 19-4,-20 37 3,0 1-3,1-1 3,18 1-2,19-1 2,-19 20-3,-18 56 2,-1 38-1,19-57 1,-19 0-1,-37 0 1,-20 57-1,39-19 1,-1 19-1,20-57 1,37-56-1,0-20 1,0 1-1,-19 18 1,20-18-1,-1-19 1,19 0 4,0-19-9,19-19 4,0 0 0,0 0 1,0 0-1,0 0 4,0 0-7,0 0 7,0 0-7,0 0 8,0 0-8,0 0 6,0 0-5,0 0 6,0 18-7,19 1 6,0 0-5,19 0 4,-1 19-3,20 0 3,0-1-3,37 20 3,1-19-3,0 18 3,-1-18-3,1 0 2,-19 0-1,-20 0 1,1-1-1,0 1 1,18 0 0,39 0-1,-1-1 1,20 1-1,-1 0 1,-18 0-1,-20-1 2,20 20-3,-1 19 3,20-1-3,-1 1 3,-18-20-3,-1 1 4,1 19-4,-39-1 5,-18-18-7,-19-19 6,38 18-5,18 1 6,20-19-7,-39-1 6,20 1-5,19 0 5,-39 0-5,1-1 5,-19 1-5,18 0 4,-18 0-3,0 0 3,0-1-3,-20-18 3,1 0-3,0 19 2,-19-19-1,0 0 1,-19-19 0,0 0-1,0 0 1,0 0-1,0 0 1,0 0-1,19 0 1,0 0-1,-19 0 1,19 0-1,0 0 1,18 0 0,1-19-1,0 0 2,0 0-2,19-19 0,-1 0 0,1-18 1,0 18 2,0 0-5,-19 0 5,-1 1-5,1-1 5,19-19-5,0-18 5,37-20-5,-18 20 5,19-39-5,-1 39 5,39-57-5,-58 75 4,-18 0-3,0 1 3,-19 18-2,-1 19 1,-18 0-1,0 0 0,-19 19 1,0 0-1,0 0 1,0 0-1,0 0 0,0 0 1,0 0-1,0 0 1,0 0 0,0 0-1,0 0 1,0 0-1,0 0 1,0 0-1,0 0 1,0 0-1,0 0 1,0 0-1,0 0 1,0 0 0,0 0 1,0 0-4,0-37 7,-19-1-9,-18-38 9,-1 20-9,-19-20 8,0 1-7,0-1 7,-18 0-6,-20 1 5,1-19-5,37 37 4,19 19-3,0 0 3,0 1-3,1-1 3,-39-38-3,0-18 3,-18-1-3,-1-18 3,-19 0-3,20 18 2,-1 1-1,20 18 1,18 39-1,19-1 1,0 0-1,-19-19 2,-18-18-2,-1-1 0,0 1 2,1-1-3,-20 1 2,1-1-1,18 20 1,-19-20-1,39 19 3,18 20-5,0-1 7,0 0-9,19 19 8,0 0-5,0 0 3,19 19-4,0 0 5,-19-19-4,19 19 3,-19-18-3,19 18 2,-18-19-2,-1 0 3,19 19-3,-19-19 3,0 0-3,0 0 3,0 0-3,19 19 2,0 0-1,0 0 1,-19-19-1,19 19 1,0 0-1,0 0 1,0 0 0,0 0-1,0 0 1,0 0-1,0 0 1,0 0-1,0 0 1</inkml:trace>
    </iact:actionData>
  </iact:action>
  <iact:action type="add" startTime="51857">
    <iact:property name="dataType"/>
    <iact:actionData xml:id="d6">
      <inkml:trace xmlns:inkml="http://www.w3.org/2003/InkML" xml:id="stk6" contextRef="#ctx0" brushRef="#br2">19712 16022 0,'0'0'6,"0"0"4,0 0-3,0 0 3,0 0-3,0 0 3,0 0-3,0 0 3,0 0-3,0 0 2,0 0-1,0 0 1,0 0-1,0 0 1,0 0-1,0 0 0,0 0 1,0 0 0,0 0-1,0 0 1,0 0 0,0 0-1,0 0 0,0 0 1,-19 38-1,19 0 1,0 0-1,0-1 1,-19 20 0,19 19-1,-19-20 0,19 20 1,0 18 2,0-18-4,0-1 5,19-18-7,-19 0 7,0 37-7,0-18 7,0 37-7,0-38 6,0 58-6,0-39 7,0-18-7,0-1 6,0-18-5,0-19 4,0-20-3,0 20 3,0-19-3,0-19 3,0 19-2,0-19 0,0 19 0,0-19 1,0 19 0,0 0-1,0-19 0,0 19 1,0-19-1,0 0 0,0 0 1,0 0 0,0 0-1,0 0 1,0 0-1,0 0 0,0 0 1,0 0-1,0 0 1,0 0-1,0 0 1,0 0 0,0 0-1,19 37 1,-19-37-1</inkml:trace>
    </iact:actionData>
  </iact:action>
  <iact:action type="add" startTime="52841">
    <iact:property name="dataType"/>
    <iact:actionData xml:id="d7">
      <inkml:trace xmlns:inkml="http://www.w3.org/2003/InkML" xml:id="stk7" contextRef="#ctx0" brushRef="#br2">21623 15286 0,'0'0'8,"0"0"0,0 0 0,0 0 1,0 0 0,0 0-1,0 0 0,0 0 1,0 0-1,0 0 1,0 0-1,0 38 1,0 18-1,0 1 1,0 19 0,0 56-1,0-38 0,0-18 2,0 18 3,0 38-9,-19 19 8,19-18-7,0 37 6,0-38-5,0-38 5,-19 1-5,19 93 5,0-18-5,0 0 5,19-19-5,-19-75 5,0-1-5,0-18 4,0-19-3,0 19 3,0-20-3,0-18 3,0 0-4,0 0 4,0-19-3,0 0 2,0 0-1,0 19 1,0-19-1,0 0 1,0 19-1,0-19 0,0 0 1,0 0 0,0 0-1,0 0 1,0 0-1,0 0 0</inkml:trace>
    </iact:actionData>
  </iact:action>
  <iact:action type="add" startTime="53733">
    <iact:property name="dataType"/>
    <iact:actionData xml:id="d8">
      <inkml:trace xmlns:inkml="http://www.w3.org/2003/InkML" xml:id="stk8" contextRef="#ctx0" brushRef="#br2">23515 14323 0,'0'0'6,"0"0"3,0 0 0,0 0-1,0 0 1,0 38-1,19 18 1,-19 1-1,19 0 0,-1 37 1,-18 0-1,0-18 1,0-1 1,0-18 0,0 19-3,0 37 5,19 38-7,-19-19 7,0 38-8,-19-38 9,19-37-10,0-20 10,19 20-9,-19 56 9,0-57-8,0-18 6,0 18-5,0 1 5,0-58-6,0 1 6,0 0-5,0-38 5,0 38-5,0-38 5,0 0-4,0 0 2,0 0-1,0 0 1,0 0-2</inkml:trace>
    </iact:actionData>
  </iact:action>
  <iact:action type="add" startTime="54614">
    <iact:property name="dataType"/>
    <iact:actionData xml:id="d9">
      <inkml:trace xmlns:inkml="http://www.w3.org/2003/InkML" xml:id="stk9" contextRef="#ctx0" brushRef="#br2">17801 15664 0,'0'0'7,"0"0"2,0 0 0,0 0-1,0 0 1,0 0-1,0 0 0,0 0 1,0 0-1,0 0 1,0 0-1,0 0 1,0 0 0,0 0-1,0 0 0,0 0 1,0 0 0,0 0-1,0 37 0,0 20 1,0 0-1,0 18 3,-18 20-5,18 37 6,-19 19-5,0-19 4,19-19-6,-19 20 7,19-58-8,0 1 8,0-39-7,-19 20 7,0-19-7,19 0 6,0-1-4,0 1 3,0 0-3,-19 0 3,19-1-3,0 1 2,0-19-2,0-19 3,0 0-3,0 0 3,0 0-3,0 19 3,0-19-2,0 0 0,0 0 1,0 0-1,0 0 0,0 0 1,0 0-1,0 0 1</inkml:trace>
    </iact:actionData>
  </iact:action>
  <iact:action type="add" startTime="56116">
    <iact:property name="dataType"/>
    <iact:actionData xml:id="d10">
      <inkml:trace xmlns:inkml="http://www.w3.org/2003/InkML" xml:id="stk10" contextRef="#ctx0" brushRef="#br2">17272 17533 0,'0'0'6,"0"0"3,0 0-1,0 0 1,0 0-1,0 0 1,0 0-1,0 0 0,0 0 1,0 0-1,0 0 1,0 0 3,0 0-7,0 0 6,0 0-5,0 0 6,0 0-7,0 0 6,0 0-5,0 0 5,0 0-5,19 19 5,18 0-5,20 0 4,38 0-3,18 18 3,1 1-3,-20 0 4,-37-19-4,-19 0 3,19 0-3,0-19 2,-1 0-1,1 0 1,-19 0-1,0 0 1,-19 0-1,-19 0 1,0 0-2,0 0 1,0 0 1,0 0-1,0 0 1,0 0 0,0 0-1,0 0 1,0 0-1,0 0 1</inkml:trace>
    </iact:actionData>
  </iact:action>
  <iact:action type="add" startTime="56964">
    <iact:property name="dataType"/>
    <iact:actionData xml:id="d11">
      <inkml:trace xmlns:inkml="http://www.w3.org/2003/InkML" xml:id="stk11" contextRef="#ctx0" brushRef="#br2">19050 18270 0,'0'0'6,"0"0"3,0 0 0,0 0-1,0 0 1,0 0-1,0 0 1,0 0-1,0 0 0,19 0 1,19 0 0,19 0-1,-1 0 0,20 0 2,19-19-2,-20 0 3,20 0-4,-20 19 4,1 0-5,0 0 5,-1 0-6,20-19 7,-38 19-7,19 0 5,-20-19-3,-18 19 3,0 0-3,-19 0 3,-19 0-3,0 0 2,19 0-1,-19 0 2,0 0-4,0 0 4,0 0-3,0 0 3,0 0-2,0 0 0,19 19 1,-19-19-1</inkml:trace>
    </iact:actionData>
  </iact:action>
  <iact:action type="add" startTime="57583">
    <iact:property name="dataType"/>
    <iact:actionData xml:id="d12">
      <inkml:trace xmlns:inkml="http://www.w3.org/2003/InkML" xml:id="stk12" contextRef="#ctx0" brushRef="#br2">21434 17892 0,'0'0'6,"0"0"5,0 0-5,19 0 5,0 0-5,18 0 5,-18 0-5,19 0 4,57-19-3,37 0 4,38-19-3,1 20 3,-39-1-5,1 0 5,37-19-5,-19 0 3,-18-18-2,-1-1 2,0 0-1,-37 20 1,-38-1-1,-19 19 1,-1 0 0,1 0-1,-19 0 0,-19 19 0,0 0 0,0 0 1,0 0-1,0 0 0,0 0 1,0 0 0,0 0-1</inkml:trace>
    </iact:actionData>
  </iact:action>
  <iact:action type="add" startTime="58091">
    <iact:property name="dataType"/>
    <iact:actionData xml:id="d13">
      <inkml:trace xmlns:inkml="http://www.w3.org/2003/InkML" xml:id="stk13" contextRef="#ctx0" brushRef="#br2">23439 16683 0,'0'0'10,"0"0"-4,0 0 4,0 0-3,19-19 3,38 1-3,18-1 3,39-38-3,-20 0 3,1 20-3,0-20 3,-20 19-1,-18 0-1,0 20 0,-19-1 1,-19 19-1,-1 0 0,-18 0 0,0 0 1,0 0-1,0 0 1,0 0-1</inkml:trace>
    </iact:actionData>
  </iact:action>
  <iact:action type="add" startTime="58499">
    <iact:property name="dataType"/>
    <iact:actionData xml:id="d14">
      <inkml:trace xmlns:inkml="http://www.w3.org/2003/InkML" xml:id="stk14" contextRef="#ctx0" brushRef="#br2">23458 14776 0,'0'0'7,"0"0"3,0 0-4,0 0 6,0 0-6,38-38 4,19 0-3,18 20 3,39-39-3,37-37 3,0 18-2,-37 38 3,-20 0-5,1 1 5,-19 18-6,-38 0 5,-1 0-2,-18 19 0,-19 0-1,0 0 2,0 0-1,0 0 1,0 0-1</inkml:trace>
    </iact:actionData>
  </iact:action>
  <iact:action type="add" startTime="58932">
    <iact:property name="dataType"/>
    <iact:actionData xml:id="d15">
      <inkml:trace xmlns:inkml="http://www.w3.org/2003/InkML" xml:id="stk15" contextRef="#ctx0" brushRef="#br2">20809 16117 0,'0'0'6,"0"0"5,0 0-5,0 0 5,0 0-5,38 0 4,57-19-3,75-19 3,0-18-3,-56 37 5,-20-57-7,39-18 6,-1 18-5,1 1 4,-1-1-3,1 1 3,-39 37-3,-18 19 2,0-19-1,-39 19 2,-18 19-4,0 0 4,-19 0-2,0 0 1,0 0-1,-38 38 0,38-38 1</inkml:trace>
    </iact:actionData>
  </iact:action>
  <iact:action type="add" startTime="59355">
    <iact:property name="dataType"/>
    <iact:actionData xml:id="d16">
      <inkml:trace xmlns:inkml="http://www.w3.org/2003/InkML" xml:id="stk16" contextRef="#ctx0" brushRef="#br2">19599 16211 0,'0'0'10,"0"0"-4,-19 0 5,19 0-6,0 0 6,0 0-5,0 0 5,0 0-4,0 0 4,0 0-5,0 0 4,0 0-3,0 0 3,38 0-3,-1 0 3,1 0-4,38-19 4,18 19-2,20-19 1,18 19 0,-37 0 0,-19 0-1,-1-18 1,-18-1-1,0 19 0,-38 0 0,0 0 0,0 0 0,-19 0 1,0 0 0,0 0-1,0 0 1,0 0-1</inkml:trace>
    </iact:actionData>
  </iact:action>
  <iact:action type="add" startTime="59821">
    <iact:property name="dataType"/>
    <iact:actionData xml:id="d17">
      <inkml:trace xmlns:inkml="http://www.w3.org/2003/InkML" xml:id="stk17" contextRef="#ctx0" brushRef="#br2">17177 16060 0,'0'0'6,"0"0"2,0 0 1,0 0-1,19 0 1,38 0-1,37 0 1,20 0-1,37 0 3,-18-19-3,-39 19 4,1 0-8,37 0 8,57 0-6,20 0 4,-39 0-5,-57 0 6,58 38-4,-171-38 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e Sub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magem"/>
          <p:cNvSpPr>
            <a:spLocks noGrp="1"/>
          </p:cNvSpPr>
          <p:nvPr>
            <p:ph type="pic" sz="half" idx="13"/>
          </p:nvPr>
        </p:nvSpPr>
        <p:spPr>
          <a:xfrm>
            <a:off x="7569200" y="355600"/>
            <a:ext cx="60452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" name="Imagem"/>
          <p:cNvSpPr>
            <a:spLocks noGrp="1"/>
          </p:cNvSpPr>
          <p:nvPr>
            <p:ph type="pic" sz="quarter" idx="14"/>
          </p:nvPr>
        </p:nvSpPr>
        <p:spPr>
          <a:xfrm>
            <a:off x="4419600" y="355600"/>
            <a:ext cx="4159098" cy="6045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4" name="Imagem"/>
          <p:cNvSpPr>
            <a:spLocks noGrp="1"/>
          </p:cNvSpPr>
          <p:nvPr>
            <p:ph type="pic" sz="half" idx="15"/>
          </p:nvPr>
        </p:nvSpPr>
        <p:spPr>
          <a:xfrm>
            <a:off x="139700" y="355600"/>
            <a:ext cx="4549573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5" name="Texto do Título"/>
          <p:cNvSpPr txBox="1">
            <a:spLocks noGrp="1"/>
          </p:cNvSpPr>
          <p:nvPr>
            <p:ph type="title"/>
          </p:nvPr>
        </p:nvSpPr>
        <p:spPr>
          <a:xfrm>
            <a:off x="647700" y="6578600"/>
            <a:ext cx="11709400" cy="1422400"/>
          </a:xfrm>
          <a:prstGeom prst="rect">
            <a:avLst/>
          </a:prstGeom>
          <a:effectLst/>
        </p:spPr>
        <p:txBody>
          <a:bodyPr anchor="b"/>
          <a:lstStyle>
            <a:lvl1pPr algn="ctr">
              <a:defRPr sz="75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647700" y="79883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Imagem"/>
          <p:cNvSpPr>
            <a:spLocks noGrp="1"/>
          </p:cNvSpPr>
          <p:nvPr>
            <p:ph type="pic" sz="half" idx="13"/>
          </p:nvPr>
        </p:nvSpPr>
        <p:spPr>
          <a:xfrm>
            <a:off x="6781800" y="622300"/>
            <a:ext cx="5862930" cy="8521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5" name="Texto do Título"/>
          <p:cNvSpPr txBox="1">
            <a:spLocks noGrp="1"/>
          </p:cNvSpPr>
          <p:nvPr>
            <p:ph type="title"/>
          </p:nvPr>
        </p:nvSpPr>
        <p:spPr>
          <a:xfrm>
            <a:off x="647700" y="647700"/>
            <a:ext cx="5854700" cy="4254500"/>
          </a:xfrm>
          <a:prstGeom prst="rect">
            <a:avLst/>
          </a:prstGeom>
          <a:effectLst/>
        </p:spPr>
        <p:txBody>
          <a:bodyPr anchor="b"/>
          <a:lstStyle>
            <a:lvl1pPr algn="ctr">
              <a:lnSpc>
                <a:spcPct val="90000"/>
              </a:lnSpc>
              <a:defRPr sz="75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9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647700" y="4889500"/>
            <a:ext cx="5854700" cy="4216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SzTx/>
              <a:buNone/>
              <a:defRPr i="1"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buSzTx/>
              <a:buNone/>
              <a:defRPr i="1"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00000"/>
              </a:lnSpc>
              <a:spcBef>
                <a:spcPts val="1200"/>
              </a:spcBef>
              <a:buSzTx/>
              <a:buNone/>
              <a:defRPr i="1"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00000"/>
              </a:lnSpc>
              <a:spcBef>
                <a:spcPts val="1200"/>
              </a:spcBef>
              <a:buSzTx/>
              <a:buNone/>
              <a:defRPr i="1"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00000"/>
              </a:lnSpc>
              <a:spcBef>
                <a:spcPts val="1200"/>
              </a:spcBef>
              <a:buSzTx/>
              <a:buNone/>
              <a:defRPr i="1"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m"/>
          <p:cNvSpPr>
            <a:spLocks noGrp="1"/>
          </p:cNvSpPr>
          <p:nvPr>
            <p:ph type="pic" sz="half" idx="13"/>
          </p:nvPr>
        </p:nvSpPr>
        <p:spPr>
          <a:xfrm>
            <a:off x="6718300" y="1752600"/>
            <a:ext cx="5664201" cy="823284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5" name="Texto do Título"/>
          <p:cNvSpPr txBox="1">
            <a:spLocks noGrp="1"/>
          </p:cNvSpPr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06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647700" y="2628900"/>
            <a:ext cx="5600700" cy="6477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Marcadores -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o do Título"/>
          <p:cNvSpPr txBox="1">
            <a:spLocks noGrp="1"/>
          </p:cNvSpPr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15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647700" y="2628900"/>
            <a:ext cx="5600700" cy="6477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Marcadores -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o do Título"/>
          <p:cNvSpPr txBox="1">
            <a:spLocks noGrp="1"/>
          </p:cNvSpPr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24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6756400" y="2628900"/>
            <a:ext cx="5600700" cy="6477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Slide de título - No Graphic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o do Título"/>
          <p:cNvSpPr txBox="1">
            <a:spLocks noGrp="1"/>
          </p:cNvSpPr>
          <p:nvPr>
            <p:ph type="title"/>
          </p:nvPr>
        </p:nvSpPr>
        <p:spPr>
          <a:xfrm>
            <a:off x="977900" y="3029937"/>
            <a:ext cx="11049000" cy="2090704"/>
          </a:xfrm>
          <a:prstGeom prst="rect">
            <a:avLst/>
          </a:prstGeom>
          <a:ln>
            <a:round/>
          </a:ln>
          <a:effectLst/>
        </p:spPr>
        <p:txBody>
          <a:bodyPr lIns="38100" tIns="38100" rIns="38100" bIns="38100"/>
          <a:lstStyle>
            <a:lvl1pPr algn="ctr" defTabSz="1295400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3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955800" y="5524500"/>
            <a:ext cx="9105900" cy="24892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0" indent="0" algn="ctr" defTabSz="1295400">
              <a:lnSpc>
                <a:spcPct val="100000"/>
              </a:lnSpc>
              <a:spcBef>
                <a:spcPts val="1000"/>
              </a:spcBef>
              <a:buClr>
                <a:srgbClr val="9A9A9A"/>
              </a:buClr>
              <a:buSzTx/>
              <a:buFontTx/>
              <a:buNone/>
              <a:defRPr sz="4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647700" indent="0" algn="ctr" defTabSz="1295400">
              <a:lnSpc>
                <a:spcPct val="100000"/>
              </a:lnSpc>
              <a:spcBef>
                <a:spcPts val="900"/>
              </a:spcBef>
              <a:buClr>
                <a:srgbClr val="9A9A9A"/>
              </a:buClr>
              <a:buSzTx/>
              <a:buFontTx/>
              <a:buNone/>
              <a:defRPr sz="3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1295400" indent="0" algn="ctr" defTabSz="1295400">
              <a:lnSpc>
                <a:spcPct val="100000"/>
              </a:lnSpc>
              <a:spcBef>
                <a:spcPts val="800"/>
              </a:spcBef>
              <a:buClr>
                <a:srgbClr val="9A9A9A"/>
              </a:buClr>
              <a:buSzTx/>
              <a:buFontTx/>
              <a:buNone/>
              <a:defRPr sz="3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1955800" indent="0" algn="ctr" defTabSz="1295400">
              <a:lnSpc>
                <a:spcPct val="100000"/>
              </a:lnSpc>
              <a:spcBef>
                <a:spcPts val="600"/>
              </a:spcBef>
              <a:buClr>
                <a:srgbClr val="9A9A9A"/>
              </a:buClr>
              <a:buSzTx/>
              <a:buFontTx/>
              <a:buNone/>
              <a:defRPr sz="2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2603500" indent="0" algn="ctr" defTabSz="1295400">
              <a:lnSpc>
                <a:spcPct val="100000"/>
              </a:lnSpc>
              <a:spcBef>
                <a:spcPts val="600"/>
              </a:spcBef>
              <a:buClr>
                <a:srgbClr val="9A9A9A"/>
              </a:buClr>
              <a:buSzTx/>
              <a:buFontTx/>
              <a:buNone/>
              <a:defRPr sz="2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52538" y="9236286"/>
            <a:ext cx="302023" cy="3175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52538" y="9236286"/>
            <a:ext cx="302023" cy="3175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Em branco copi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52538" y="9236286"/>
            <a:ext cx="302023" cy="3175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sign padr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o do Título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  <a:effectLst/>
        </p:spPr>
        <p:txBody>
          <a:bodyPr/>
          <a:lstStyle>
            <a:lvl1pPr marL="57799" marR="57799" algn="ctr" defTabSz="1295400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56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lnSpc>
                <a:spcPct val="100000"/>
              </a:lnSpc>
              <a:spcBef>
                <a:spcPts val="1000"/>
              </a:spcBef>
              <a:buSzPct val="100000"/>
              <a:buFontTx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590" marR="57799" indent="-285750" defTabSz="1295400">
              <a:lnSpc>
                <a:spcPct val="100000"/>
              </a:lnSpc>
              <a:spcBef>
                <a:spcPts val="900"/>
              </a:spcBef>
              <a:buSzPct val="100000"/>
              <a:buFontTx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83639" marR="57799" indent="-228600" defTabSz="1295400">
              <a:lnSpc>
                <a:spcPct val="100000"/>
              </a:lnSpc>
              <a:spcBef>
                <a:spcPts val="700"/>
              </a:spcBef>
              <a:buSzPct val="100000"/>
              <a:buFontTx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57799" indent="-228600" defTabSz="1295400">
              <a:lnSpc>
                <a:spcPct val="100000"/>
              </a:lnSpc>
              <a:spcBef>
                <a:spcPts val="600"/>
              </a:spcBef>
              <a:buSzPct val="100000"/>
              <a:buFontTx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57799" indent="-228600" defTabSz="1295400">
              <a:lnSpc>
                <a:spcPct val="100000"/>
              </a:lnSpc>
              <a:spcBef>
                <a:spcPts val="600"/>
              </a:spcBef>
              <a:buSzPct val="100000"/>
              <a:buFontTx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5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sign padrão copia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o do Título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  <a:effectLst/>
        </p:spPr>
        <p:txBody>
          <a:bodyPr/>
          <a:lstStyle>
            <a:lvl1pPr marL="57799" marR="57799" algn="ctr" defTabSz="1295400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6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lnSpc>
                <a:spcPct val="100000"/>
              </a:lnSpc>
              <a:spcBef>
                <a:spcPts val="1000"/>
              </a:spcBef>
              <a:buSzPct val="100000"/>
              <a:buFontTx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590" marR="57799" indent="-285750" defTabSz="1295400">
              <a:lnSpc>
                <a:spcPct val="100000"/>
              </a:lnSpc>
              <a:spcBef>
                <a:spcPts val="900"/>
              </a:spcBef>
              <a:buSzPct val="100000"/>
              <a:buFontTx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83639" marR="57799" indent="-228600" defTabSz="1295400">
              <a:lnSpc>
                <a:spcPct val="100000"/>
              </a:lnSpc>
              <a:spcBef>
                <a:spcPts val="700"/>
              </a:spcBef>
              <a:buSzPct val="100000"/>
              <a:buFontTx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57799" indent="-228600" defTabSz="1295400">
              <a:lnSpc>
                <a:spcPct val="100000"/>
              </a:lnSpc>
              <a:spcBef>
                <a:spcPts val="600"/>
              </a:spcBef>
              <a:buSzPct val="100000"/>
              <a:buFontTx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57799" indent="-228600" defTabSz="1295400">
              <a:lnSpc>
                <a:spcPct val="100000"/>
              </a:lnSpc>
              <a:spcBef>
                <a:spcPts val="600"/>
              </a:spcBef>
              <a:buSzPct val="100000"/>
              <a:buFontTx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6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sign padrão copia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o do Título"/>
          <p:cNvSpPr txBox="1">
            <a:spLocks noGrp="1"/>
          </p:cNvSpPr>
          <p:nvPr>
            <p:ph type="title"/>
          </p:nvPr>
        </p:nvSpPr>
        <p:spPr>
          <a:xfrm>
            <a:off x="647700" y="130951"/>
            <a:ext cx="11709400" cy="2144889"/>
          </a:xfrm>
          <a:prstGeom prst="rect">
            <a:avLst/>
          </a:prstGeom>
          <a:effectLst/>
        </p:spPr>
        <p:txBody>
          <a:bodyPr/>
          <a:lstStyle>
            <a:lvl1pPr marL="57799" marR="57799" algn="ctr" defTabSz="1295400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74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/>
          <a:lstStyle>
            <a:lvl1pPr marL="383540" marR="57799" indent="-342900" defTabSz="1295400">
              <a:lnSpc>
                <a:spcPct val="100000"/>
              </a:lnSpc>
              <a:spcBef>
                <a:spcPts val="1000"/>
              </a:spcBef>
              <a:buSzPct val="100000"/>
              <a:buFontTx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783590" marR="57799" indent="-285750" defTabSz="1295400">
              <a:lnSpc>
                <a:spcPct val="100000"/>
              </a:lnSpc>
              <a:spcBef>
                <a:spcPts val="900"/>
              </a:spcBef>
              <a:buSzPct val="100000"/>
              <a:buFontTx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183639" marR="57799" indent="-228600" defTabSz="1295400">
              <a:lnSpc>
                <a:spcPct val="100000"/>
              </a:lnSpc>
              <a:spcBef>
                <a:spcPts val="700"/>
              </a:spcBef>
              <a:buSzPct val="100000"/>
              <a:buFontTx/>
              <a:buChar char="•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40839" marR="57799" indent="-228600" defTabSz="1295400">
              <a:lnSpc>
                <a:spcPct val="100000"/>
              </a:lnSpc>
              <a:spcBef>
                <a:spcPts val="600"/>
              </a:spcBef>
              <a:buSzPct val="100000"/>
              <a:buFontTx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098039" marR="57799" indent="-228600" defTabSz="1295400">
              <a:lnSpc>
                <a:spcPct val="100000"/>
              </a:lnSpc>
              <a:spcBef>
                <a:spcPts val="600"/>
              </a:spcBef>
              <a:buSzPct val="100000"/>
              <a:buFontTx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7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0653047" y="8882098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5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52537" y="9241220"/>
            <a:ext cx="302023" cy="3175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Em branc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52537" y="9241220"/>
            <a:ext cx="302023" cy="3175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algn="r" defTabSz="1295400">
              <a:def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Marcadores - 2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o do Título"/>
          <p:cNvSpPr txBox="1">
            <a:spLocks noGrp="1"/>
          </p:cNvSpPr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85470" anchor="t"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rcador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entes Retidos"/>
          <p:cNvSpPr/>
          <p:nvPr/>
        </p:nvSpPr>
        <p:spPr>
          <a:xfrm>
            <a:off x="11264955" y="-8605"/>
            <a:ext cx="1663701" cy="266701"/>
          </a:xfrm>
          <a:prstGeom prst="rect">
            <a:avLst/>
          </a:prstGeom>
          <a:ln w="12700">
            <a:miter lim="400000"/>
          </a:ln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defTabSz="584200">
              <a:spcBef>
                <a:spcPts val="500"/>
              </a:spcBef>
              <a:buClr>
                <a:srgbClr val="606060"/>
              </a:buClr>
              <a:buFont typeface="Verdana"/>
              <a:defRPr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b="0">
                <a:solidFill>
                  <a:srgbClr val="54605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pPr>
            <a:r>
              <a:rPr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Dentes Retidos</a:t>
            </a:r>
          </a:p>
        </p:txBody>
      </p:sp>
      <p:sp>
        <p:nvSpPr>
          <p:cNvPr id="4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47700" y="647700"/>
            <a:ext cx="11709400" cy="8458200"/>
          </a:xfrm>
          <a:prstGeom prst="rect">
            <a:avLst/>
          </a:prstGeom>
        </p:spPr>
        <p:txBody>
          <a:bodyPr/>
          <a:lstStyle>
            <a:lvl1pPr>
              <a:spcBef>
                <a:spcPts val="4700"/>
              </a:spcBef>
              <a:buSzPct val="50000"/>
              <a:buBlip>
                <a:blip r:embed="rId3"/>
              </a:buBlip>
              <a:defRPr sz="4300"/>
            </a:lvl1pPr>
            <a:lvl2pPr>
              <a:spcBef>
                <a:spcPts val="4700"/>
              </a:spcBef>
              <a:buBlip>
                <a:blip r:embed="rId4"/>
              </a:buBlip>
              <a:defRPr sz="4300"/>
            </a:lvl2pPr>
            <a:lvl3pPr>
              <a:spcBef>
                <a:spcPts val="4700"/>
              </a:spcBef>
              <a:buBlip>
                <a:blip r:embed="rId5"/>
              </a:buBlip>
              <a:defRPr sz="4300"/>
            </a:lvl3pPr>
            <a:lvl4pPr>
              <a:spcBef>
                <a:spcPts val="4700"/>
              </a:spcBef>
              <a:buBlip>
                <a:blip r:embed="rId6"/>
              </a:buBlip>
              <a:defRPr sz="4300"/>
            </a:lvl4pPr>
            <a:lvl5pPr>
              <a:spcBef>
                <a:spcPts val="4700"/>
              </a:spcBef>
              <a:buBlip>
                <a:blip r:embed="rId6"/>
              </a:buBlip>
              <a:defRPr sz="43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entes Retidos"/>
          <p:cNvSpPr/>
          <p:nvPr/>
        </p:nvSpPr>
        <p:spPr>
          <a:xfrm>
            <a:off x="11264955" y="-8605"/>
            <a:ext cx="1663701" cy="266701"/>
          </a:xfrm>
          <a:prstGeom prst="rect">
            <a:avLst/>
          </a:prstGeom>
          <a:ln w="12700">
            <a:miter lim="400000"/>
          </a:ln>
          <a:effectLst>
            <a:outerShdw blurRad="38100" dist="38100" dir="2700000" rotWithShape="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defTabSz="584200">
              <a:spcBef>
                <a:spcPts val="500"/>
              </a:spcBef>
              <a:buClr>
                <a:srgbClr val="606060"/>
              </a:buClr>
              <a:buFont typeface="Verdana"/>
              <a:defRPr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>
              <a:defRPr b="0">
                <a:solidFill>
                  <a:srgbClr val="54605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pPr>
            <a:r>
              <a:rPr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Verdana"/>
                <a:ea typeface="Verdana"/>
                <a:cs typeface="Verdana"/>
                <a:sym typeface="Verdana"/>
              </a:rPr>
              <a:t>Dentes Retidos</a:t>
            </a:r>
          </a:p>
        </p:txBody>
      </p:sp>
      <p:sp>
        <p:nvSpPr>
          <p:cNvPr id="5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- Ac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o do Título"/>
          <p:cNvSpPr txBox="1">
            <a:spLocks noGrp="1"/>
          </p:cNvSpPr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effectLst/>
        </p:spPr>
        <p:txBody>
          <a:bodyPr/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6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- Centr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o do Título"/>
          <p:cNvSpPr txBox="1">
            <a:spLocks noGrp="1"/>
          </p:cNvSpPr>
          <p:nvPr>
            <p:ph type="title"/>
          </p:nvPr>
        </p:nvSpPr>
        <p:spPr>
          <a:xfrm>
            <a:off x="647700" y="2628900"/>
            <a:ext cx="11709400" cy="4508500"/>
          </a:xfrm>
          <a:prstGeom prst="rect">
            <a:avLst/>
          </a:prstGeom>
          <a:effectLst/>
        </p:spPr>
        <p:txBody>
          <a:bodyPr/>
          <a:lstStyle>
            <a:lvl1pPr algn="ctr">
              <a:defRPr sz="75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m"/>
          <p:cNvSpPr>
            <a:spLocks noGrp="1"/>
          </p:cNvSpPr>
          <p:nvPr>
            <p:ph type="pic" idx="13"/>
          </p:nvPr>
        </p:nvSpPr>
        <p:spPr>
          <a:xfrm>
            <a:off x="368300" y="-698500"/>
            <a:ext cx="12268200" cy="747838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6" name="Texto do Título"/>
          <p:cNvSpPr txBox="1">
            <a:spLocks noGrp="1"/>
          </p:cNvSpPr>
          <p:nvPr>
            <p:ph type="title"/>
          </p:nvPr>
        </p:nvSpPr>
        <p:spPr>
          <a:xfrm>
            <a:off x="647700" y="6578600"/>
            <a:ext cx="11709400" cy="2692400"/>
          </a:xfrm>
          <a:prstGeom prst="rect">
            <a:avLst/>
          </a:prstGeom>
          <a:effectLst/>
        </p:spPr>
        <p:txBody>
          <a:bodyPr/>
          <a:lstStyle>
            <a:lvl1pPr algn="ctr">
              <a:defRPr sz="7500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7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Acim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m"/>
          <p:cNvSpPr>
            <a:spLocks noGrp="1"/>
          </p:cNvSpPr>
          <p:nvPr>
            <p:ph type="pic" sz="half" idx="13"/>
          </p:nvPr>
        </p:nvSpPr>
        <p:spPr>
          <a:xfrm>
            <a:off x="6489700" y="-190500"/>
            <a:ext cx="5905501" cy="5905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5" name="Imagem"/>
          <p:cNvSpPr>
            <a:spLocks noGrp="1"/>
          </p:cNvSpPr>
          <p:nvPr>
            <p:ph type="pic" sz="half" idx="14"/>
          </p:nvPr>
        </p:nvSpPr>
        <p:spPr>
          <a:xfrm>
            <a:off x="6210300" y="4864100"/>
            <a:ext cx="6465736" cy="427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6" name="Imagem"/>
          <p:cNvSpPr>
            <a:spLocks noGrp="1"/>
          </p:cNvSpPr>
          <p:nvPr>
            <p:ph type="pic" sz="half" idx="15"/>
          </p:nvPr>
        </p:nvSpPr>
        <p:spPr>
          <a:xfrm>
            <a:off x="622300" y="596900"/>
            <a:ext cx="5892801" cy="85651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t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oppedImage.tiff" descr="droppedImage.tiff"/>
          <p:cNvPicPr>
            <a:picLocks noChangeAspect="1"/>
          </p:cNvPicPr>
          <p:nvPr/>
        </p:nvPicPr>
        <p:blipFill>
          <a:blip r:embed="rId24">
            <a:alphaModFix amt="11000"/>
          </a:blip>
          <a:srcRect l="77" t="53" r="81" b="355"/>
          <a:stretch>
            <a:fillRect/>
          </a:stretch>
        </p:blipFill>
        <p:spPr>
          <a:xfrm>
            <a:off x="4132415" y="2501900"/>
            <a:ext cx="4733540" cy="6718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880" y="0"/>
                </a:moveTo>
                <a:cubicBezTo>
                  <a:pt x="12821" y="1"/>
                  <a:pt x="12566" y="2"/>
                  <a:pt x="12565" y="4"/>
                </a:cubicBezTo>
                <a:cubicBezTo>
                  <a:pt x="12558" y="12"/>
                  <a:pt x="12515" y="19"/>
                  <a:pt x="12473" y="19"/>
                </a:cubicBezTo>
                <a:cubicBezTo>
                  <a:pt x="12409" y="20"/>
                  <a:pt x="12216" y="50"/>
                  <a:pt x="12005" y="93"/>
                </a:cubicBezTo>
                <a:cubicBezTo>
                  <a:pt x="11988" y="97"/>
                  <a:pt x="11879" y="133"/>
                  <a:pt x="11763" y="174"/>
                </a:cubicBezTo>
                <a:cubicBezTo>
                  <a:pt x="11591" y="233"/>
                  <a:pt x="11522" y="267"/>
                  <a:pt x="11402" y="352"/>
                </a:cubicBezTo>
                <a:cubicBezTo>
                  <a:pt x="11321" y="410"/>
                  <a:pt x="11203" y="511"/>
                  <a:pt x="11140" y="577"/>
                </a:cubicBezTo>
                <a:cubicBezTo>
                  <a:pt x="10745" y="988"/>
                  <a:pt x="10679" y="1030"/>
                  <a:pt x="10071" y="1254"/>
                </a:cubicBezTo>
                <a:cubicBezTo>
                  <a:pt x="9218" y="1569"/>
                  <a:pt x="8868" y="1790"/>
                  <a:pt x="8689" y="2126"/>
                </a:cubicBezTo>
                <a:cubicBezTo>
                  <a:pt x="8576" y="2338"/>
                  <a:pt x="8550" y="2618"/>
                  <a:pt x="8624" y="2825"/>
                </a:cubicBezTo>
                <a:cubicBezTo>
                  <a:pt x="8695" y="3021"/>
                  <a:pt x="8918" y="3317"/>
                  <a:pt x="9104" y="3459"/>
                </a:cubicBezTo>
                <a:lnTo>
                  <a:pt x="9157" y="3499"/>
                </a:lnTo>
                <a:lnTo>
                  <a:pt x="9061" y="3545"/>
                </a:lnTo>
                <a:cubicBezTo>
                  <a:pt x="9008" y="3570"/>
                  <a:pt x="8947" y="3613"/>
                  <a:pt x="8923" y="3640"/>
                </a:cubicBezTo>
                <a:cubicBezTo>
                  <a:pt x="8870" y="3701"/>
                  <a:pt x="8860" y="3830"/>
                  <a:pt x="8903" y="3903"/>
                </a:cubicBezTo>
                <a:lnTo>
                  <a:pt x="8934" y="3956"/>
                </a:lnTo>
                <a:lnTo>
                  <a:pt x="8836" y="4022"/>
                </a:lnTo>
                <a:cubicBezTo>
                  <a:pt x="8510" y="4246"/>
                  <a:pt x="8506" y="4639"/>
                  <a:pt x="8829" y="4867"/>
                </a:cubicBezTo>
                <a:lnTo>
                  <a:pt x="8925" y="4934"/>
                </a:lnTo>
                <a:lnTo>
                  <a:pt x="8883" y="4988"/>
                </a:lnTo>
                <a:cubicBezTo>
                  <a:pt x="8758" y="5149"/>
                  <a:pt x="8845" y="5312"/>
                  <a:pt x="9102" y="5401"/>
                </a:cubicBezTo>
                <a:cubicBezTo>
                  <a:pt x="9167" y="5424"/>
                  <a:pt x="9223" y="5449"/>
                  <a:pt x="9227" y="5457"/>
                </a:cubicBezTo>
                <a:cubicBezTo>
                  <a:pt x="9246" y="5500"/>
                  <a:pt x="9298" y="6233"/>
                  <a:pt x="9283" y="6243"/>
                </a:cubicBezTo>
                <a:cubicBezTo>
                  <a:pt x="9274" y="6250"/>
                  <a:pt x="8781" y="6253"/>
                  <a:pt x="8190" y="6251"/>
                </a:cubicBezTo>
                <a:lnTo>
                  <a:pt x="7114" y="6249"/>
                </a:lnTo>
                <a:lnTo>
                  <a:pt x="7114" y="5847"/>
                </a:lnTo>
                <a:lnTo>
                  <a:pt x="7114" y="5445"/>
                </a:lnTo>
                <a:lnTo>
                  <a:pt x="7177" y="5431"/>
                </a:lnTo>
                <a:cubicBezTo>
                  <a:pt x="7477" y="5366"/>
                  <a:pt x="7627" y="5236"/>
                  <a:pt x="7606" y="5058"/>
                </a:cubicBezTo>
                <a:cubicBezTo>
                  <a:pt x="7600" y="5001"/>
                  <a:pt x="7580" y="4962"/>
                  <a:pt x="7543" y="4928"/>
                </a:cubicBezTo>
                <a:lnTo>
                  <a:pt x="7490" y="4879"/>
                </a:lnTo>
                <a:lnTo>
                  <a:pt x="7597" y="4810"/>
                </a:lnTo>
                <a:cubicBezTo>
                  <a:pt x="7757" y="4707"/>
                  <a:pt x="7808" y="4627"/>
                  <a:pt x="7818" y="4454"/>
                </a:cubicBezTo>
                <a:cubicBezTo>
                  <a:pt x="7828" y="4278"/>
                  <a:pt x="7779" y="4170"/>
                  <a:pt x="7644" y="4076"/>
                </a:cubicBezTo>
                <a:lnTo>
                  <a:pt x="7556" y="4013"/>
                </a:lnTo>
                <a:lnTo>
                  <a:pt x="7596" y="3948"/>
                </a:lnTo>
                <a:cubicBezTo>
                  <a:pt x="7696" y="3786"/>
                  <a:pt x="7620" y="3631"/>
                  <a:pt x="7398" y="3547"/>
                </a:cubicBezTo>
                <a:lnTo>
                  <a:pt x="7268" y="3499"/>
                </a:lnTo>
                <a:lnTo>
                  <a:pt x="7318" y="3459"/>
                </a:lnTo>
                <a:cubicBezTo>
                  <a:pt x="7462" y="3347"/>
                  <a:pt x="7588" y="3186"/>
                  <a:pt x="7632" y="3056"/>
                </a:cubicBezTo>
                <a:cubicBezTo>
                  <a:pt x="7666" y="2955"/>
                  <a:pt x="7664" y="2729"/>
                  <a:pt x="7630" y="2566"/>
                </a:cubicBezTo>
                <a:cubicBezTo>
                  <a:pt x="7587" y="2361"/>
                  <a:pt x="7614" y="2295"/>
                  <a:pt x="7809" y="2109"/>
                </a:cubicBezTo>
                <a:cubicBezTo>
                  <a:pt x="8019" y="1910"/>
                  <a:pt x="8044" y="1872"/>
                  <a:pt x="8041" y="1738"/>
                </a:cubicBezTo>
                <a:cubicBezTo>
                  <a:pt x="8037" y="1566"/>
                  <a:pt x="7927" y="1223"/>
                  <a:pt x="7820" y="1053"/>
                </a:cubicBezTo>
                <a:lnTo>
                  <a:pt x="7773" y="979"/>
                </a:lnTo>
                <a:lnTo>
                  <a:pt x="7755" y="1037"/>
                </a:lnTo>
                <a:cubicBezTo>
                  <a:pt x="7605" y="1518"/>
                  <a:pt x="7169" y="1866"/>
                  <a:pt x="6574" y="1979"/>
                </a:cubicBezTo>
                <a:cubicBezTo>
                  <a:pt x="6385" y="2015"/>
                  <a:pt x="5946" y="2012"/>
                  <a:pt x="5746" y="1974"/>
                </a:cubicBezTo>
                <a:cubicBezTo>
                  <a:pt x="5668" y="1959"/>
                  <a:pt x="5602" y="1939"/>
                  <a:pt x="5602" y="1931"/>
                </a:cubicBezTo>
                <a:cubicBezTo>
                  <a:pt x="5601" y="1922"/>
                  <a:pt x="5647" y="1911"/>
                  <a:pt x="5703" y="1905"/>
                </a:cubicBezTo>
                <a:cubicBezTo>
                  <a:pt x="6331" y="1833"/>
                  <a:pt x="6597" y="1765"/>
                  <a:pt x="6822" y="1621"/>
                </a:cubicBezTo>
                <a:cubicBezTo>
                  <a:pt x="7030" y="1487"/>
                  <a:pt x="7096" y="1372"/>
                  <a:pt x="7188" y="989"/>
                </a:cubicBezTo>
                <a:cubicBezTo>
                  <a:pt x="7262" y="678"/>
                  <a:pt x="7314" y="552"/>
                  <a:pt x="7416" y="421"/>
                </a:cubicBezTo>
                <a:cubicBezTo>
                  <a:pt x="7501" y="312"/>
                  <a:pt x="7694" y="169"/>
                  <a:pt x="7862" y="89"/>
                </a:cubicBezTo>
                <a:lnTo>
                  <a:pt x="7974" y="36"/>
                </a:lnTo>
                <a:lnTo>
                  <a:pt x="7851" y="26"/>
                </a:lnTo>
                <a:cubicBezTo>
                  <a:pt x="7783" y="20"/>
                  <a:pt x="7710" y="10"/>
                  <a:pt x="7690" y="3"/>
                </a:cubicBezTo>
                <a:cubicBezTo>
                  <a:pt x="7689" y="2"/>
                  <a:pt x="7615" y="2"/>
                  <a:pt x="7594" y="1"/>
                </a:cubicBezTo>
                <a:cubicBezTo>
                  <a:pt x="7557" y="2"/>
                  <a:pt x="7283" y="3"/>
                  <a:pt x="7282" y="4"/>
                </a:cubicBezTo>
                <a:cubicBezTo>
                  <a:pt x="7275" y="12"/>
                  <a:pt x="7240" y="18"/>
                  <a:pt x="7203" y="18"/>
                </a:cubicBezTo>
                <a:cubicBezTo>
                  <a:pt x="7097" y="18"/>
                  <a:pt x="6799" y="73"/>
                  <a:pt x="6621" y="125"/>
                </a:cubicBezTo>
                <a:cubicBezTo>
                  <a:pt x="6235" y="238"/>
                  <a:pt x="6119" y="310"/>
                  <a:pt x="5766" y="658"/>
                </a:cubicBezTo>
                <a:cubicBezTo>
                  <a:pt x="5568" y="855"/>
                  <a:pt x="5361" y="1009"/>
                  <a:pt x="5223" y="1063"/>
                </a:cubicBezTo>
                <a:cubicBezTo>
                  <a:pt x="5171" y="1083"/>
                  <a:pt x="4953" y="1170"/>
                  <a:pt x="4738" y="1254"/>
                </a:cubicBezTo>
                <a:cubicBezTo>
                  <a:pt x="4221" y="1457"/>
                  <a:pt x="4003" y="1562"/>
                  <a:pt x="3787" y="1715"/>
                </a:cubicBezTo>
                <a:cubicBezTo>
                  <a:pt x="3534" y="1893"/>
                  <a:pt x="3400" y="2066"/>
                  <a:pt x="3329" y="2301"/>
                </a:cubicBezTo>
                <a:cubicBezTo>
                  <a:pt x="3281" y="2458"/>
                  <a:pt x="3300" y="2803"/>
                  <a:pt x="3363" y="2944"/>
                </a:cubicBezTo>
                <a:cubicBezTo>
                  <a:pt x="3437" y="3109"/>
                  <a:pt x="3659" y="3370"/>
                  <a:pt x="3805" y="3463"/>
                </a:cubicBezTo>
                <a:cubicBezTo>
                  <a:pt x="3829" y="3478"/>
                  <a:pt x="3850" y="3496"/>
                  <a:pt x="3850" y="3501"/>
                </a:cubicBezTo>
                <a:cubicBezTo>
                  <a:pt x="3850" y="3507"/>
                  <a:pt x="3803" y="3532"/>
                  <a:pt x="3745" y="3557"/>
                </a:cubicBezTo>
                <a:cubicBezTo>
                  <a:pt x="3567" y="3635"/>
                  <a:pt x="3506" y="3773"/>
                  <a:pt x="3595" y="3896"/>
                </a:cubicBezTo>
                <a:lnTo>
                  <a:pt x="3637" y="3952"/>
                </a:lnTo>
                <a:lnTo>
                  <a:pt x="3535" y="4031"/>
                </a:lnTo>
                <a:cubicBezTo>
                  <a:pt x="3212" y="4280"/>
                  <a:pt x="3223" y="4654"/>
                  <a:pt x="3561" y="4884"/>
                </a:cubicBezTo>
                <a:lnTo>
                  <a:pt x="3635" y="4934"/>
                </a:lnTo>
                <a:lnTo>
                  <a:pt x="3584" y="5001"/>
                </a:lnTo>
                <a:cubicBezTo>
                  <a:pt x="3476" y="5144"/>
                  <a:pt x="3537" y="5292"/>
                  <a:pt x="3745" y="5392"/>
                </a:cubicBezTo>
                <a:cubicBezTo>
                  <a:pt x="3814" y="5425"/>
                  <a:pt x="3872" y="5458"/>
                  <a:pt x="3872" y="5464"/>
                </a:cubicBezTo>
                <a:cubicBezTo>
                  <a:pt x="3873" y="5470"/>
                  <a:pt x="3905" y="5647"/>
                  <a:pt x="3943" y="5858"/>
                </a:cubicBezTo>
                <a:cubicBezTo>
                  <a:pt x="3981" y="6069"/>
                  <a:pt x="4006" y="6245"/>
                  <a:pt x="4001" y="6249"/>
                </a:cubicBezTo>
                <a:cubicBezTo>
                  <a:pt x="3995" y="6252"/>
                  <a:pt x="3830" y="6255"/>
                  <a:pt x="3635" y="6255"/>
                </a:cubicBezTo>
                <a:cubicBezTo>
                  <a:pt x="3439" y="6255"/>
                  <a:pt x="3280" y="6259"/>
                  <a:pt x="3280" y="6264"/>
                </a:cubicBezTo>
                <a:cubicBezTo>
                  <a:pt x="3280" y="6269"/>
                  <a:pt x="3303" y="6528"/>
                  <a:pt x="3332" y="6841"/>
                </a:cubicBezTo>
                <a:cubicBezTo>
                  <a:pt x="3396" y="7527"/>
                  <a:pt x="3667" y="10496"/>
                  <a:pt x="3870" y="12731"/>
                </a:cubicBezTo>
                <a:cubicBezTo>
                  <a:pt x="3952" y="13627"/>
                  <a:pt x="4032" y="14495"/>
                  <a:pt x="4048" y="14659"/>
                </a:cubicBezTo>
                <a:cubicBezTo>
                  <a:pt x="4073" y="14924"/>
                  <a:pt x="4073" y="14958"/>
                  <a:pt x="4044" y="14974"/>
                </a:cubicBezTo>
                <a:cubicBezTo>
                  <a:pt x="3982" y="15009"/>
                  <a:pt x="3677" y="14975"/>
                  <a:pt x="3130" y="14873"/>
                </a:cubicBezTo>
                <a:cubicBezTo>
                  <a:pt x="2317" y="14721"/>
                  <a:pt x="1879" y="14737"/>
                  <a:pt x="1364" y="14934"/>
                </a:cubicBezTo>
                <a:cubicBezTo>
                  <a:pt x="1215" y="14991"/>
                  <a:pt x="887" y="15176"/>
                  <a:pt x="840" y="15229"/>
                </a:cubicBezTo>
                <a:cubicBezTo>
                  <a:pt x="833" y="15237"/>
                  <a:pt x="929" y="15341"/>
                  <a:pt x="1054" y="15459"/>
                </a:cubicBezTo>
                <a:cubicBezTo>
                  <a:pt x="1287" y="15678"/>
                  <a:pt x="1325" y="15714"/>
                  <a:pt x="1489" y="15894"/>
                </a:cubicBezTo>
                <a:cubicBezTo>
                  <a:pt x="1670" y="16092"/>
                  <a:pt x="1829" y="16356"/>
                  <a:pt x="1813" y="16431"/>
                </a:cubicBezTo>
                <a:cubicBezTo>
                  <a:pt x="1808" y="16457"/>
                  <a:pt x="1690" y="16482"/>
                  <a:pt x="1473" y="16504"/>
                </a:cubicBezTo>
                <a:cubicBezTo>
                  <a:pt x="1380" y="16513"/>
                  <a:pt x="1216" y="16550"/>
                  <a:pt x="1038" y="16602"/>
                </a:cubicBezTo>
                <a:cubicBezTo>
                  <a:pt x="532" y="16749"/>
                  <a:pt x="159" y="17006"/>
                  <a:pt x="45" y="17286"/>
                </a:cubicBezTo>
                <a:cubicBezTo>
                  <a:pt x="31" y="17323"/>
                  <a:pt x="10" y="17358"/>
                  <a:pt x="0" y="17366"/>
                </a:cubicBezTo>
                <a:cubicBezTo>
                  <a:pt x="0" y="17366"/>
                  <a:pt x="0" y="17390"/>
                  <a:pt x="0" y="17391"/>
                </a:cubicBezTo>
                <a:cubicBezTo>
                  <a:pt x="1" y="17405"/>
                  <a:pt x="2" y="17609"/>
                  <a:pt x="2" y="17610"/>
                </a:cubicBezTo>
                <a:cubicBezTo>
                  <a:pt x="12" y="17624"/>
                  <a:pt x="31" y="17663"/>
                  <a:pt x="45" y="17695"/>
                </a:cubicBezTo>
                <a:cubicBezTo>
                  <a:pt x="71" y="17755"/>
                  <a:pt x="191" y="17938"/>
                  <a:pt x="951" y="19094"/>
                </a:cubicBezTo>
                <a:cubicBezTo>
                  <a:pt x="1472" y="19886"/>
                  <a:pt x="1460" y="19870"/>
                  <a:pt x="1550" y="19965"/>
                </a:cubicBezTo>
                <a:cubicBezTo>
                  <a:pt x="1954" y="20392"/>
                  <a:pt x="2628" y="20631"/>
                  <a:pt x="3673" y="20717"/>
                </a:cubicBezTo>
                <a:cubicBezTo>
                  <a:pt x="3992" y="20743"/>
                  <a:pt x="4907" y="20747"/>
                  <a:pt x="5218" y="20723"/>
                </a:cubicBezTo>
                <a:cubicBezTo>
                  <a:pt x="5331" y="20715"/>
                  <a:pt x="5445" y="20707"/>
                  <a:pt x="5471" y="20706"/>
                </a:cubicBezTo>
                <a:cubicBezTo>
                  <a:pt x="5513" y="20703"/>
                  <a:pt x="5526" y="20717"/>
                  <a:pt x="5571" y="20806"/>
                </a:cubicBezTo>
                <a:cubicBezTo>
                  <a:pt x="5630" y="20924"/>
                  <a:pt x="5716" y="21016"/>
                  <a:pt x="5899" y="21161"/>
                </a:cubicBezTo>
                <a:cubicBezTo>
                  <a:pt x="6018" y="21256"/>
                  <a:pt x="6025" y="21267"/>
                  <a:pt x="6025" y="21336"/>
                </a:cubicBezTo>
                <a:cubicBezTo>
                  <a:pt x="6025" y="21416"/>
                  <a:pt x="6085" y="21523"/>
                  <a:pt x="6156" y="21568"/>
                </a:cubicBezTo>
                <a:cubicBezTo>
                  <a:pt x="6167" y="21575"/>
                  <a:pt x="6199" y="21589"/>
                  <a:pt x="6223" y="21600"/>
                </a:cubicBezTo>
                <a:lnTo>
                  <a:pt x="6775" y="21600"/>
                </a:lnTo>
                <a:cubicBezTo>
                  <a:pt x="6863" y="21565"/>
                  <a:pt x="6948" y="21516"/>
                  <a:pt x="6976" y="21469"/>
                </a:cubicBezTo>
                <a:cubicBezTo>
                  <a:pt x="6993" y="21440"/>
                  <a:pt x="7000" y="21392"/>
                  <a:pt x="6992" y="21344"/>
                </a:cubicBezTo>
                <a:lnTo>
                  <a:pt x="6980" y="21264"/>
                </a:lnTo>
                <a:lnTo>
                  <a:pt x="7087" y="21192"/>
                </a:lnTo>
                <a:cubicBezTo>
                  <a:pt x="7286" y="21055"/>
                  <a:pt x="7430" y="20873"/>
                  <a:pt x="7519" y="20647"/>
                </a:cubicBezTo>
                <a:cubicBezTo>
                  <a:pt x="7544" y="20585"/>
                  <a:pt x="7569" y="20553"/>
                  <a:pt x="7599" y="20545"/>
                </a:cubicBezTo>
                <a:cubicBezTo>
                  <a:pt x="7706" y="20514"/>
                  <a:pt x="9303" y="20435"/>
                  <a:pt x="9627" y="20444"/>
                </a:cubicBezTo>
                <a:lnTo>
                  <a:pt x="9798" y="20449"/>
                </a:lnTo>
                <a:lnTo>
                  <a:pt x="9812" y="20558"/>
                </a:lnTo>
                <a:cubicBezTo>
                  <a:pt x="9845" y="20789"/>
                  <a:pt x="9977" y="20981"/>
                  <a:pt x="10223" y="21155"/>
                </a:cubicBezTo>
                <a:cubicBezTo>
                  <a:pt x="10354" y="21247"/>
                  <a:pt x="10377" y="21271"/>
                  <a:pt x="10377" y="21313"/>
                </a:cubicBezTo>
                <a:cubicBezTo>
                  <a:pt x="10377" y="21417"/>
                  <a:pt x="10462" y="21528"/>
                  <a:pt x="10584" y="21600"/>
                </a:cubicBezTo>
                <a:lnTo>
                  <a:pt x="11098" y="21600"/>
                </a:lnTo>
                <a:cubicBezTo>
                  <a:pt x="11227" y="21538"/>
                  <a:pt x="11293" y="21458"/>
                  <a:pt x="11317" y="21335"/>
                </a:cubicBezTo>
                <a:cubicBezTo>
                  <a:pt x="11330" y="21267"/>
                  <a:pt x="11352" y="21241"/>
                  <a:pt x="11469" y="21143"/>
                </a:cubicBezTo>
                <a:cubicBezTo>
                  <a:pt x="11656" y="20988"/>
                  <a:pt x="11827" y="20736"/>
                  <a:pt x="11868" y="20560"/>
                </a:cubicBezTo>
                <a:cubicBezTo>
                  <a:pt x="11895" y="20443"/>
                  <a:pt x="11898" y="20441"/>
                  <a:pt x="12105" y="20441"/>
                </a:cubicBezTo>
                <a:cubicBezTo>
                  <a:pt x="12326" y="20442"/>
                  <a:pt x="12915" y="20465"/>
                  <a:pt x="13251" y="20487"/>
                </a:cubicBezTo>
                <a:cubicBezTo>
                  <a:pt x="13385" y="20496"/>
                  <a:pt x="13538" y="20506"/>
                  <a:pt x="13590" y="20509"/>
                </a:cubicBezTo>
                <a:cubicBezTo>
                  <a:pt x="13642" y="20512"/>
                  <a:pt x="13741" y="20518"/>
                  <a:pt x="13811" y="20523"/>
                </a:cubicBezTo>
                <a:cubicBezTo>
                  <a:pt x="13881" y="20528"/>
                  <a:pt x="13980" y="20535"/>
                  <a:pt x="14030" y="20538"/>
                </a:cubicBezTo>
                <a:cubicBezTo>
                  <a:pt x="14080" y="20541"/>
                  <a:pt x="14128" y="20547"/>
                  <a:pt x="14135" y="20552"/>
                </a:cubicBezTo>
                <a:cubicBezTo>
                  <a:pt x="14143" y="20558"/>
                  <a:pt x="14164" y="20607"/>
                  <a:pt x="14184" y="20662"/>
                </a:cubicBezTo>
                <a:cubicBezTo>
                  <a:pt x="14230" y="20792"/>
                  <a:pt x="14269" y="20862"/>
                  <a:pt x="14349" y="20962"/>
                </a:cubicBezTo>
                <a:cubicBezTo>
                  <a:pt x="14449" y="21087"/>
                  <a:pt x="14459" y="21098"/>
                  <a:pt x="14553" y="21179"/>
                </a:cubicBezTo>
                <a:cubicBezTo>
                  <a:pt x="14640" y="21253"/>
                  <a:pt x="14643" y="21256"/>
                  <a:pt x="14631" y="21344"/>
                </a:cubicBezTo>
                <a:cubicBezTo>
                  <a:pt x="14623" y="21408"/>
                  <a:pt x="14629" y="21445"/>
                  <a:pt x="14653" y="21478"/>
                </a:cubicBezTo>
                <a:cubicBezTo>
                  <a:pt x="14682" y="21517"/>
                  <a:pt x="14764" y="21578"/>
                  <a:pt x="14811" y="21600"/>
                </a:cubicBezTo>
                <a:lnTo>
                  <a:pt x="15370" y="21600"/>
                </a:lnTo>
                <a:cubicBezTo>
                  <a:pt x="15409" y="21582"/>
                  <a:pt x="15449" y="21569"/>
                  <a:pt x="15484" y="21544"/>
                </a:cubicBezTo>
                <a:cubicBezTo>
                  <a:pt x="15587" y="21471"/>
                  <a:pt x="15587" y="21472"/>
                  <a:pt x="15593" y="21363"/>
                </a:cubicBezTo>
                <a:lnTo>
                  <a:pt x="15598" y="21253"/>
                </a:lnTo>
                <a:lnTo>
                  <a:pt x="15707" y="21176"/>
                </a:lnTo>
                <a:cubicBezTo>
                  <a:pt x="15768" y="21134"/>
                  <a:pt x="15828" y="21090"/>
                  <a:pt x="15839" y="21078"/>
                </a:cubicBezTo>
                <a:cubicBezTo>
                  <a:pt x="15958" y="20956"/>
                  <a:pt x="15994" y="20914"/>
                  <a:pt x="16035" y="20845"/>
                </a:cubicBezTo>
                <a:cubicBezTo>
                  <a:pt x="16061" y="20800"/>
                  <a:pt x="16082" y="20757"/>
                  <a:pt x="16082" y="20748"/>
                </a:cubicBezTo>
                <a:cubicBezTo>
                  <a:pt x="16082" y="20706"/>
                  <a:pt x="16127" y="20701"/>
                  <a:pt x="16341" y="20720"/>
                </a:cubicBezTo>
                <a:cubicBezTo>
                  <a:pt x="16702" y="20751"/>
                  <a:pt x="17625" y="20750"/>
                  <a:pt x="17962" y="20718"/>
                </a:cubicBezTo>
                <a:cubicBezTo>
                  <a:pt x="18840" y="20636"/>
                  <a:pt x="19343" y="20496"/>
                  <a:pt x="19765" y="20218"/>
                </a:cubicBezTo>
                <a:cubicBezTo>
                  <a:pt x="20040" y="20037"/>
                  <a:pt x="20116" y="19951"/>
                  <a:pt x="20417" y="19488"/>
                </a:cubicBezTo>
                <a:cubicBezTo>
                  <a:pt x="20452" y="19435"/>
                  <a:pt x="20519" y="19335"/>
                  <a:pt x="20566" y="19265"/>
                </a:cubicBezTo>
                <a:cubicBezTo>
                  <a:pt x="20613" y="19195"/>
                  <a:pt x="20655" y="19133"/>
                  <a:pt x="20658" y="19125"/>
                </a:cubicBezTo>
                <a:cubicBezTo>
                  <a:pt x="20661" y="19118"/>
                  <a:pt x="20819" y="18882"/>
                  <a:pt x="20926" y="18718"/>
                </a:cubicBezTo>
                <a:cubicBezTo>
                  <a:pt x="21104" y="18447"/>
                  <a:pt x="21277" y="18180"/>
                  <a:pt x="21368" y="18045"/>
                </a:cubicBezTo>
                <a:cubicBezTo>
                  <a:pt x="21507" y="17841"/>
                  <a:pt x="21550" y="17768"/>
                  <a:pt x="21566" y="17709"/>
                </a:cubicBezTo>
                <a:cubicBezTo>
                  <a:pt x="21573" y="17681"/>
                  <a:pt x="21588" y="17654"/>
                  <a:pt x="21598" y="17650"/>
                </a:cubicBezTo>
                <a:cubicBezTo>
                  <a:pt x="21599" y="17649"/>
                  <a:pt x="21600" y="17492"/>
                  <a:pt x="21600" y="17484"/>
                </a:cubicBezTo>
                <a:cubicBezTo>
                  <a:pt x="21599" y="17465"/>
                  <a:pt x="21599" y="17394"/>
                  <a:pt x="21598" y="17393"/>
                </a:cubicBezTo>
                <a:cubicBezTo>
                  <a:pt x="21587" y="17379"/>
                  <a:pt x="21557" y="17318"/>
                  <a:pt x="21531" y="17258"/>
                </a:cubicBezTo>
                <a:cubicBezTo>
                  <a:pt x="21476" y="17130"/>
                  <a:pt x="21374" y="17017"/>
                  <a:pt x="21194" y="16888"/>
                </a:cubicBezTo>
                <a:cubicBezTo>
                  <a:pt x="20907" y="16681"/>
                  <a:pt x="20494" y="16543"/>
                  <a:pt x="19974" y="16481"/>
                </a:cubicBezTo>
                <a:cubicBezTo>
                  <a:pt x="19960" y="16479"/>
                  <a:pt x="19950" y="16476"/>
                  <a:pt x="19938" y="16474"/>
                </a:cubicBezTo>
                <a:cubicBezTo>
                  <a:pt x="19925" y="16473"/>
                  <a:pt x="19915" y="16471"/>
                  <a:pt x="19905" y="16469"/>
                </a:cubicBezTo>
                <a:cubicBezTo>
                  <a:pt x="19854" y="16460"/>
                  <a:pt x="19811" y="16451"/>
                  <a:pt x="19807" y="16444"/>
                </a:cubicBezTo>
                <a:cubicBezTo>
                  <a:pt x="19795" y="16421"/>
                  <a:pt x="19839" y="16320"/>
                  <a:pt x="19896" y="16211"/>
                </a:cubicBezTo>
                <a:cubicBezTo>
                  <a:pt x="19900" y="16201"/>
                  <a:pt x="19907" y="16188"/>
                  <a:pt x="19907" y="16183"/>
                </a:cubicBezTo>
                <a:cubicBezTo>
                  <a:pt x="19907" y="16175"/>
                  <a:pt x="19928" y="16139"/>
                  <a:pt x="19956" y="16097"/>
                </a:cubicBezTo>
                <a:cubicBezTo>
                  <a:pt x="19957" y="16095"/>
                  <a:pt x="19960" y="16092"/>
                  <a:pt x="19961" y="16090"/>
                </a:cubicBezTo>
                <a:cubicBezTo>
                  <a:pt x="19982" y="16059"/>
                  <a:pt x="20003" y="16031"/>
                  <a:pt x="20030" y="15995"/>
                </a:cubicBezTo>
                <a:cubicBezTo>
                  <a:pt x="20056" y="15959"/>
                  <a:pt x="20093" y="15916"/>
                  <a:pt x="20124" y="15877"/>
                </a:cubicBezTo>
                <a:cubicBezTo>
                  <a:pt x="20125" y="15876"/>
                  <a:pt x="20127" y="15875"/>
                  <a:pt x="20128" y="15873"/>
                </a:cubicBezTo>
                <a:cubicBezTo>
                  <a:pt x="20166" y="15826"/>
                  <a:pt x="20197" y="15781"/>
                  <a:pt x="20244" y="15729"/>
                </a:cubicBezTo>
                <a:cubicBezTo>
                  <a:pt x="20244" y="15729"/>
                  <a:pt x="20245" y="15728"/>
                  <a:pt x="20245" y="15728"/>
                </a:cubicBezTo>
                <a:cubicBezTo>
                  <a:pt x="20247" y="15713"/>
                  <a:pt x="20298" y="15662"/>
                  <a:pt x="20356" y="15609"/>
                </a:cubicBezTo>
                <a:cubicBezTo>
                  <a:pt x="20462" y="15497"/>
                  <a:pt x="20576" y="15383"/>
                  <a:pt x="20693" y="15277"/>
                </a:cubicBezTo>
                <a:lnTo>
                  <a:pt x="20707" y="15263"/>
                </a:lnTo>
                <a:cubicBezTo>
                  <a:pt x="20715" y="15253"/>
                  <a:pt x="20717" y="15242"/>
                  <a:pt x="20718" y="15232"/>
                </a:cubicBezTo>
                <a:lnTo>
                  <a:pt x="20609" y="15154"/>
                </a:lnTo>
                <a:cubicBezTo>
                  <a:pt x="20542" y="15106"/>
                  <a:pt x="20411" y="15030"/>
                  <a:pt x="20318" y="14985"/>
                </a:cubicBezTo>
                <a:cubicBezTo>
                  <a:pt x="19969" y="14820"/>
                  <a:pt x="19662" y="14760"/>
                  <a:pt x="19242" y="14775"/>
                </a:cubicBezTo>
                <a:cubicBezTo>
                  <a:pt x="18985" y="14784"/>
                  <a:pt x="18830" y="14805"/>
                  <a:pt x="18262" y="14911"/>
                </a:cubicBezTo>
                <a:cubicBezTo>
                  <a:pt x="17939" y="14971"/>
                  <a:pt x="17616" y="15003"/>
                  <a:pt x="17576" y="14980"/>
                </a:cubicBezTo>
                <a:cubicBezTo>
                  <a:pt x="17574" y="14979"/>
                  <a:pt x="17574" y="14958"/>
                  <a:pt x="17572" y="14948"/>
                </a:cubicBezTo>
                <a:cubicBezTo>
                  <a:pt x="17564" y="14926"/>
                  <a:pt x="17570" y="14817"/>
                  <a:pt x="17580" y="14697"/>
                </a:cubicBezTo>
                <a:cubicBezTo>
                  <a:pt x="17582" y="14663"/>
                  <a:pt x="17591" y="14563"/>
                  <a:pt x="17594" y="14522"/>
                </a:cubicBezTo>
                <a:cubicBezTo>
                  <a:pt x="17610" y="14316"/>
                  <a:pt x="17631" y="14075"/>
                  <a:pt x="17670" y="13643"/>
                </a:cubicBezTo>
                <a:cubicBezTo>
                  <a:pt x="17737" y="12916"/>
                  <a:pt x="17849" y="11685"/>
                  <a:pt x="17920" y="10907"/>
                </a:cubicBezTo>
                <a:cubicBezTo>
                  <a:pt x="17991" y="10129"/>
                  <a:pt x="18073" y="9242"/>
                  <a:pt x="18101" y="8934"/>
                </a:cubicBezTo>
                <a:cubicBezTo>
                  <a:pt x="18177" y="8120"/>
                  <a:pt x="18342" y="6285"/>
                  <a:pt x="18342" y="6269"/>
                </a:cubicBezTo>
                <a:cubicBezTo>
                  <a:pt x="18342" y="6261"/>
                  <a:pt x="18198" y="6255"/>
                  <a:pt x="17987" y="6255"/>
                </a:cubicBezTo>
                <a:cubicBezTo>
                  <a:pt x="17791" y="6255"/>
                  <a:pt x="17628" y="6252"/>
                  <a:pt x="17623" y="6249"/>
                </a:cubicBezTo>
                <a:cubicBezTo>
                  <a:pt x="17618" y="6245"/>
                  <a:pt x="17628" y="6067"/>
                  <a:pt x="17647" y="5853"/>
                </a:cubicBezTo>
                <a:cubicBezTo>
                  <a:pt x="17648" y="5837"/>
                  <a:pt x="17649" y="5834"/>
                  <a:pt x="17650" y="5820"/>
                </a:cubicBezTo>
                <a:cubicBezTo>
                  <a:pt x="17651" y="5808"/>
                  <a:pt x="17651" y="5798"/>
                  <a:pt x="17652" y="5787"/>
                </a:cubicBezTo>
                <a:cubicBezTo>
                  <a:pt x="17665" y="5615"/>
                  <a:pt x="17677" y="5524"/>
                  <a:pt x="17695" y="5475"/>
                </a:cubicBezTo>
                <a:cubicBezTo>
                  <a:pt x="17696" y="5474"/>
                  <a:pt x="17697" y="5473"/>
                  <a:pt x="17697" y="5471"/>
                </a:cubicBezTo>
                <a:cubicBezTo>
                  <a:pt x="17701" y="5462"/>
                  <a:pt x="17705" y="5453"/>
                  <a:pt x="17710" y="5447"/>
                </a:cubicBezTo>
                <a:cubicBezTo>
                  <a:pt x="17710" y="5447"/>
                  <a:pt x="17711" y="5446"/>
                  <a:pt x="17712" y="5446"/>
                </a:cubicBezTo>
                <a:cubicBezTo>
                  <a:pt x="17712" y="5446"/>
                  <a:pt x="17712" y="5445"/>
                  <a:pt x="17712" y="5445"/>
                </a:cubicBezTo>
                <a:cubicBezTo>
                  <a:pt x="17727" y="5427"/>
                  <a:pt x="17749" y="5422"/>
                  <a:pt x="17777" y="5422"/>
                </a:cubicBezTo>
                <a:cubicBezTo>
                  <a:pt x="17780" y="5422"/>
                  <a:pt x="17783" y="5421"/>
                  <a:pt x="17786" y="5420"/>
                </a:cubicBezTo>
                <a:cubicBezTo>
                  <a:pt x="17801" y="5416"/>
                  <a:pt x="17816" y="5412"/>
                  <a:pt x="17831" y="5409"/>
                </a:cubicBezTo>
                <a:cubicBezTo>
                  <a:pt x="17860" y="5403"/>
                  <a:pt x="17889" y="5395"/>
                  <a:pt x="17916" y="5383"/>
                </a:cubicBezTo>
                <a:cubicBezTo>
                  <a:pt x="17937" y="5375"/>
                  <a:pt x="17957" y="5364"/>
                  <a:pt x="17976" y="5353"/>
                </a:cubicBezTo>
                <a:cubicBezTo>
                  <a:pt x="17994" y="5342"/>
                  <a:pt x="18012" y="5330"/>
                  <a:pt x="18029" y="5318"/>
                </a:cubicBezTo>
                <a:cubicBezTo>
                  <a:pt x="18037" y="5312"/>
                  <a:pt x="18045" y="5307"/>
                  <a:pt x="18052" y="5300"/>
                </a:cubicBezTo>
                <a:cubicBezTo>
                  <a:pt x="18066" y="5289"/>
                  <a:pt x="18077" y="5276"/>
                  <a:pt x="18088" y="5263"/>
                </a:cubicBezTo>
                <a:cubicBezTo>
                  <a:pt x="18096" y="5254"/>
                  <a:pt x="18108" y="5245"/>
                  <a:pt x="18114" y="5235"/>
                </a:cubicBezTo>
                <a:cubicBezTo>
                  <a:pt x="18167" y="5153"/>
                  <a:pt x="18165" y="5032"/>
                  <a:pt x="18108" y="4950"/>
                </a:cubicBezTo>
                <a:lnTo>
                  <a:pt x="18065" y="4884"/>
                </a:lnTo>
                <a:lnTo>
                  <a:pt x="18063" y="4883"/>
                </a:lnTo>
                <a:lnTo>
                  <a:pt x="18116" y="4845"/>
                </a:lnTo>
                <a:lnTo>
                  <a:pt x="18145" y="4823"/>
                </a:lnTo>
                <a:cubicBezTo>
                  <a:pt x="18186" y="4792"/>
                  <a:pt x="18242" y="4732"/>
                  <a:pt x="18273" y="4685"/>
                </a:cubicBezTo>
                <a:cubicBezTo>
                  <a:pt x="18286" y="4666"/>
                  <a:pt x="18296" y="4650"/>
                  <a:pt x="18304" y="4634"/>
                </a:cubicBezTo>
                <a:cubicBezTo>
                  <a:pt x="18322" y="4586"/>
                  <a:pt x="18331" y="4531"/>
                  <a:pt x="18331" y="4454"/>
                </a:cubicBezTo>
                <a:cubicBezTo>
                  <a:pt x="18331" y="4405"/>
                  <a:pt x="18329" y="4376"/>
                  <a:pt x="18326" y="4347"/>
                </a:cubicBezTo>
                <a:cubicBezTo>
                  <a:pt x="18324" y="4338"/>
                  <a:pt x="18324" y="4320"/>
                  <a:pt x="18322" y="4312"/>
                </a:cubicBezTo>
                <a:cubicBezTo>
                  <a:pt x="18320" y="4304"/>
                  <a:pt x="18319" y="4298"/>
                  <a:pt x="18317" y="4291"/>
                </a:cubicBezTo>
                <a:cubicBezTo>
                  <a:pt x="18307" y="4263"/>
                  <a:pt x="18290" y="4237"/>
                  <a:pt x="18262" y="4197"/>
                </a:cubicBezTo>
                <a:cubicBezTo>
                  <a:pt x="18224" y="4141"/>
                  <a:pt x="18160" y="4078"/>
                  <a:pt x="18121" y="4056"/>
                </a:cubicBezTo>
                <a:lnTo>
                  <a:pt x="18050" y="4017"/>
                </a:lnTo>
                <a:lnTo>
                  <a:pt x="18092" y="3961"/>
                </a:lnTo>
                <a:cubicBezTo>
                  <a:pt x="18195" y="3818"/>
                  <a:pt x="18148" y="3654"/>
                  <a:pt x="17991" y="3564"/>
                </a:cubicBezTo>
                <a:cubicBezTo>
                  <a:pt x="17968" y="3551"/>
                  <a:pt x="17943" y="3539"/>
                  <a:pt x="17916" y="3529"/>
                </a:cubicBezTo>
                <a:lnTo>
                  <a:pt x="17831" y="3499"/>
                </a:lnTo>
                <a:lnTo>
                  <a:pt x="17904" y="3444"/>
                </a:lnTo>
                <a:cubicBezTo>
                  <a:pt x="17935" y="3421"/>
                  <a:pt x="17964" y="3398"/>
                  <a:pt x="17991" y="3374"/>
                </a:cubicBezTo>
                <a:cubicBezTo>
                  <a:pt x="18009" y="3356"/>
                  <a:pt x="18028" y="3337"/>
                  <a:pt x="18045" y="3318"/>
                </a:cubicBezTo>
                <a:cubicBezTo>
                  <a:pt x="18047" y="3315"/>
                  <a:pt x="18050" y="3312"/>
                  <a:pt x="18052" y="3310"/>
                </a:cubicBezTo>
                <a:cubicBezTo>
                  <a:pt x="18053" y="3309"/>
                  <a:pt x="18053" y="3308"/>
                  <a:pt x="18054" y="3307"/>
                </a:cubicBezTo>
                <a:cubicBezTo>
                  <a:pt x="18072" y="3287"/>
                  <a:pt x="18087" y="3266"/>
                  <a:pt x="18103" y="3246"/>
                </a:cubicBezTo>
                <a:cubicBezTo>
                  <a:pt x="18164" y="3162"/>
                  <a:pt x="18205" y="3070"/>
                  <a:pt x="18222" y="2967"/>
                </a:cubicBezTo>
                <a:cubicBezTo>
                  <a:pt x="18223" y="2966"/>
                  <a:pt x="18222" y="2965"/>
                  <a:pt x="18222" y="2964"/>
                </a:cubicBezTo>
                <a:cubicBezTo>
                  <a:pt x="18227" y="2868"/>
                  <a:pt x="18222" y="2731"/>
                  <a:pt x="18213" y="2603"/>
                </a:cubicBezTo>
                <a:cubicBezTo>
                  <a:pt x="18195" y="2492"/>
                  <a:pt x="18189" y="2417"/>
                  <a:pt x="18199" y="2357"/>
                </a:cubicBezTo>
                <a:cubicBezTo>
                  <a:pt x="18199" y="2353"/>
                  <a:pt x="18199" y="2348"/>
                  <a:pt x="18199" y="2345"/>
                </a:cubicBezTo>
                <a:cubicBezTo>
                  <a:pt x="18200" y="2342"/>
                  <a:pt x="18200" y="2338"/>
                  <a:pt x="18201" y="2335"/>
                </a:cubicBezTo>
                <a:cubicBezTo>
                  <a:pt x="18204" y="2321"/>
                  <a:pt x="18209" y="2308"/>
                  <a:pt x="18217" y="2298"/>
                </a:cubicBezTo>
                <a:cubicBezTo>
                  <a:pt x="18227" y="2272"/>
                  <a:pt x="18241" y="2245"/>
                  <a:pt x="18261" y="2218"/>
                </a:cubicBezTo>
                <a:cubicBezTo>
                  <a:pt x="18269" y="2205"/>
                  <a:pt x="18279" y="2193"/>
                  <a:pt x="18291" y="2178"/>
                </a:cubicBezTo>
                <a:cubicBezTo>
                  <a:pt x="18304" y="2163"/>
                  <a:pt x="18312" y="2150"/>
                  <a:pt x="18328" y="2132"/>
                </a:cubicBezTo>
                <a:cubicBezTo>
                  <a:pt x="18405" y="2044"/>
                  <a:pt x="18451" y="1987"/>
                  <a:pt x="18483" y="1940"/>
                </a:cubicBezTo>
                <a:cubicBezTo>
                  <a:pt x="18511" y="1895"/>
                  <a:pt x="18532" y="1848"/>
                  <a:pt x="18547" y="1799"/>
                </a:cubicBezTo>
                <a:cubicBezTo>
                  <a:pt x="18550" y="1787"/>
                  <a:pt x="18555" y="1776"/>
                  <a:pt x="18558" y="1762"/>
                </a:cubicBezTo>
                <a:cubicBezTo>
                  <a:pt x="18579" y="1656"/>
                  <a:pt x="18570" y="1543"/>
                  <a:pt x="18532" y="1418"/>
                </a:cubicBezTo>
                <a:cubicBezTo>
                  <a:pt x="18531" y="1415"/>
                  <a:pt x="18531" y="1412"/>
                  <a:pt x="18530" y="1409"/>
                </a:cubicBezTo>
                <a:cubicBezTo>
                  <a:pt x="18530" y="1408"/>
                  <a:pt x="18529" y="1407"/>
                  <a:pt x="18529" y="1406"/>
                </a:cubicBezTo>
                <a:cubicBezTo>
                  <a:pt x="18516" y="1367"/>
                  <a:pt x="18501" y="1327"/>
                  <a:pt x="18483" y="1286"/>
                </a:cubicBezTo>
                <a:cubicBezTo>
                  <a:pt x="18469" y="1255"/>
                  <a:pt x="18456" y="1224"/>
                  <a:pt x="18438" y="1191"/>
                </a:cubicBezTo>
                <a:cubicBezTo>
                  <a:pt x="18435" y="1185"/>
                  <a:pt x="18432" y="1179"/>
                  <a:pt x="18429" y="1174"/>
                </a:cubicBezTo>
                <a:cubicBezTo>
                  <a:pt x="18373" y="1075"/>
                  <a:pt x="18308" y="992"/>
                  <a:pt x="18288" y="1000"/>
                </a:cubicBezTo>
                <a:cubicBezTo>
                  <a:pt x="18277" y="1004"/>
                  <a:pt x="18253" y="1052"/>
                  <a:pt x="18233" y="1105"/>
                </a:cubicBezTo>
                <a:cubicBezTo>
                  <a:pt x="18109" y="1447"/>
                  <a:pt x="17840" y="1710"/>
                  <a:pt x="17485" y="1862"/>
                </a:cubicBezTo>
                <a:cubicBezTo>
                  <a:pt x="17483" y="1863"/>
                  <a:pt x="17482" y="1863"/>
                  <a:pt x="17480" y="1864"/>
                </a:cubicBezTo>
                <a:cubicBezTo>
                  <a:pt x="17477" y="1865"/>
                  <a:pt x="17473" y="1868"/>
                  <a:pt x="17471" y="1869"/>
                </a:cubicBezTo>
                <a:cubicBezTo>
                  <a:pt x="17438" y="1883"/>
                  <a:pt x="17404" y="1895"/>
                  <a:pt x="17368" y="1906"/>
                </a:cubicBezTo>
                <a:cubicBezTo>
                  <a:pt x="17153" y="1980"/>
                  <a:pt x="16912" y="2017"/>
                  <a:pt x="16658" y="2008"/>
                </a:cubicBezTo>
                <a:cubicBezTo>
                  <a:pt x="16612" y="2007"/>
                  <a:pt x="16568" y="2004"/>
                  <a:pt x="16522" y="1999"/>
                </a:cubicBezTo>
                <a:cubicBezTo>
                  <a:pt x="16402" y="1988"/>
                  <a:pt x="16309" y="1973"/>
                  <a:pt x="16250" y="1959"/>
                </a:cubicBezTo>
                <a:cubicBezTo>
                  <a:pt x="16238" y="1956"/>
                  <a:pt x="16227" y="1954"/>
                  <a:pt x="16220" y="1951"/>
                </a:cubicBezTo>
                <a:cubicBezTo>
                  <a:pt x="16212" y="1949"/>
                  <a:pt x="16208" y="1947"/>
                  <a:pt x="16203" y="1945"/>
                </a:cubicBezTo>
                <a:cubicBezTo>
                  <a:pt x="16201" y="1943"/>
                  <a:pt x="16197" y="1941"/>
                  <a:pt x="16196" y="1940"/>
                </a:cubicBezTo>
                <a:cubicBezTo>
                  <a:pt x="16192" y="1937"/>
                  <a:pt x="16184" y="1933"/>
                  <a:pt x="16183" y="1931"/>
                </a:cubicBezTo>
                <a:cubicBezTo>
                  <a:pt x="16183" y="1929"/>
                  <a:pt x="16209" y="1925"/>
                  <a:pt x="16221" y="1922"/>
                </a:cubicBezTo>
                <a:cubicBezTo>
                  <a:pt x="16230" y="1919"/>
                  <a:pt x="16241" y="1915"/>
                  <a:pt x="16254" y="1913"/>
                </a:cubicBezTo>
                <a:cubicBezTo>
                  <a:pt x="16305" y="1903"/>
                  <a:pt x="16375" y="1892"/>
                  <a:pt x="16460" y="1882"/>
                </a:cubicBezTo>
                <a:cubicBezTo>
                  <a:pt x="16826" y="1839"/>
                  <a:pt x="17093" y="1773"/>
                  <a:pt x="17284" y="1678"/>
                </a:cubicBezTo>
                <a:cubicBezTo>
                  <a:pt x="17391" y="1619"/>
                  <a:pt x="17491" y="1545"/>
                  <a:pt x="17547" y="1476"/>
                </a:cubicBezTo>
                <a:cubicBezTo>
                  <a:pt x="17550" y="1472"/>
                  <a:pt x="17555" y="1468"/>
                  <a:pt x="17558" y="1464"/>
                </a:cubicBezTo>
                <a:cubicBezTo>
                  <a:pt x="17565" y="1454"/>
                  <a:pt x="17571" y="1444"/>
                  <a:pt x="17578" y="1434"/>
                </a:cubicBezTo>
                <a:cubicBezTo>
                  <a:pt x="17586" y="1421"/>
                  <a:pt x="17595" y="1409"/>
                  <a:pt x="17603" y="1393"/>
                </a:cubicBezTo>
                <a:cubicBezTo>
                  <a:pt x="17611" y="1379"/>
                  <a:pt x="17619" y="1362"/>
                  <a:pt x="17627" y="1346"/>
                </a:cubicBezTo>
                <a:cubicBezTo>
                  <a:pt x="17663" y="1265"/>
                  <a:pt x="17690" y="1164"/>
                  <a:pt x="17719" y="1000"/>
                </a:cubicBezTo>
                <a:cubicBezTo>
                  <a:pt x="17754" y="805"/>
                  <a:pt x="17789" y="676"/>
                  <a:pt x="17837" y="572"/>
                </a:cubicBezTo>
                <a:cubicBezTo>
                  <a:pt x="17837" y="571"/>
                  <a:pt x="17836" y="570"/>
                  <a:pt x="17837" y="569"/>
                </a:cubicBezTo>
                <a:cubicBezTo>
                  <a:pt x="17840" y="561"/>
                  <a:pt x="17848" y="552"/>
                  <a:pt x="17853" y="544"/>
                </a:cubicBezTo>
                <a:cubicBezTo>
                  <a:pt x="17895" y="462"/>
                  <a:pt x="17943" y="393"/>
                  <a:pt x="18016" y="322"/>
                </a:cubicBezTo>
                <a:cubicBezTo>
                  <a:pt x="18044" y="294"/>
                  <a:pt x="18095" y="257"/>
                  <a:pt x="18148" y="219"/>
                </a:cubicBezTo>
                <a:cubicBezTo>
                  <a:pt x="18161" y="210"/>
                  <a:pt x="18177" y="198"/>
                  <a:pt x="18201" y="184"/>
                </a:cubicBezTo>
                <a:cubicBezTo>
                  <a:pt x="18308" y="113"/>
                  <a:pt x="18420" y="49"/>
                  <a:pt x="18454" y="47"/>
                </a:cubicBezTo>
                <a:cubicBezTo>
                  <a:pt x="18479" y="46"/>
                  <a:pt x="18460" y="39"/>
                  <a:pt x="18425" y="33"/>
                </a:cubicBezTo>
                <a:lnTo>
                  <a:pt x="18424" y="33"/>
                </a:lnTo>
                <a:cubicBezTo>
                  <a:pt x="18423" y="33"/>
                  <a:pt x="18420" y="32"/>
                  <a:pt x="18420" y="32"/>
                </a:cubicBezTo>
                <a:cubicBezTo>
                  <a:pt x="18384" y="26"/>
                  <a:pt x="18334" y="20"/>
                  <a:pt x="18297" y="19"/>
                </a:cubicBezTo>
                <a:cubicBezTo>
                  <a:pt x="18254" y="18"/>
                  <a:pt x="18213" y="12"/>
                  <a:pt x="18206" y="4"/>
                </a:cubicBezTo>
                <a:cubicBezTo>
                  <a:pt x="18205" y="3"/>
                  <a:pt x="17845" y="2"/>
                  <a:pt x="17795" y="1"/>
                </a:cubicBezTo>
                <a:cubicBezTo>
                  <a:pt x="17794" y="1"/>
                  <a:pt x="17786" y="1"/>
                  <a:pt x="17784" y="1"/>
                </a:cubicBezTo>
                <a:cubicBezTo>
                  <a:pt x="17775" y="12"/>
                  <a:pt x="17612" y="34"/>
                  <a:pt x="17509" y="40"/>
                </a:cubicBezTo>
                <a:cubicBezTo>
                  <a:pt x="17497" y="40"/>
                  <a:pt x="17477" y="45"/>
                  <a:pt x="17465" y="50"/>
                </a:cubicBezTo>
                <a:cubicBezTo>
                  <a:pt x="17454" y="55"/>
                  <a:pt x="17412" y="65"/>
                  <a:pt x="17371" y="71"/>
                </a:cubicBezTo>
                <a:cubicBezTo>
                  <a:pt x="17267" y="88"/>
                  <a:pt x="17267" y="89"/>
                  <a:pt x="17255" y="93"/>
                </a:cubicBezTo>
                <a:cubicBezTo>
                  <a:pt x="17250" y="95"/>
                  <a:pt x="17237" y="98"/>
                  <a:pt x="17228" y="100"/>
                </a:cubicBezTo>
                <a:cubicBezTo>
                  <a:pt x="17207" y="104"/>
                  <a:pt x="17176" y="114"/>
                  <a:pt x="17147" y="124"/>
                </a:cubicBezTo>
                <a:cubicBezTo>
                  <a:pt x="17142" y="127"/>
                  <a:pt x="17137" y="129"/>
                  <a:pt x="17130" y="129"/>
                </a:cubicBezTo>
                <a:cubicBezTo>
                  <a:pt x="16986" y="178"/>
                  <a:pt x="16781" y="270"/>
                  <a:pt x="16696" y="330"/>
                </a:cubicBezTo>
                <a:cubicBezTo>
                  <a:pt x="16676" y="345"/>
                  <a:pt x="16650" y="359"/>
                  <a:pt x="16640" y="362"/>
                </a:cubicBezTo>
                <a:cubicBezTo>
                  <a:pt x="16629" y="365"/>
                  <a:pt x="16564" y="421"/>
                  <a:pt x="16495" y="485"/>
                </a:cubicBezTo>
                <a:cubicBezTo>
                  <a:pt x="16426" y="549"/>
                  <a:pt x="16356" y="606"/>
                  <a:pt x="16337" y="614"/>
                </a:cubicBezTo>
                <a:cubicBezTo>
                  <a:pt x="16319" y="621"/>
                  <a:pt x="16312" y="628"/>
                  <a:pt x="16321" y="628"/>
                </a:cubicBezTo>
                <a:cubicBezTo>
                  <a:pt x="16335" y="628"/>
                  <a:pt x="16295" y="674"/>
                  <a:pt x="16239" y="729"/>
                </a:cubicBezTo>
                <a:cubicBezTo>
                  <a:pt x="16235" y="733"/>
                  <a:pt x="16230" y="738"/>
                  <a:pt x="16225" y="743"/>
                </a:cubicBezTo>
                <a:cubicBezTo>
                  <a:pt x="16165" y="800"/>
                  <a:pt x="16093" y="862"/>
                  <a:pt x="16028" y="912"/>
                </a:cubicBezTo>
                <a:cubicBezTo>
                  <a:pt x="16015" y="922"/>
                  <a:pt x="16000" y="936"/>
                  <a:pt x="15988" y="944"/>
                </a:cubicBezTo>
                <a:cubicBezTo>
                  <a:pt x="15934" y="982"/>
                  <a:pt x="15879" y="1014"/>
                  <a:pt x="15819" y="1044"/>
                </a:cubicBezTo>
                <a:cubicBezTo>
                  <a:pt x="15816" y="1046"/>
                  <a:pt x="15813" y="1046"/>
                  <a:pt x="15810" y="1048"/>
                </a:cubicBezTo>
                <a:cubicBezTo>
                  <a:pt x="15765" y="1069"/>
                  <a:pt x="15719" y="1090"/>
                  <a:pt x="15665" y="1110"/>
                </a:cubicBezTo>
                <a:cubicBezTo>
                  <a:pt x="15480" y="1179"/>
                  <a:pt x="15275" y="1257"/>
                  <a:pt x="14993" y="1368"/>
                </a:cubicBezTo>
                <a:cubicBezTo>
                  <a:pt x="14912" y="1400"/>
                  <a:pt x="14800" y="1449"/>
                  <a:pt x="14745" y="1475"/>
                </a:cubicBezTo>
                <a:cubicBezTo>
                  <a:pt x="14694" y="1500"/>
                  <a:pt x="14643" y="1515"/>
                  <a:pt x="14626" y="1512"/>
                </a:cubicBezTo>
                <a:cubicBezTo>
                  <a:pt x="14621" y="1514"/>
                  <a:pt x="14615" y="1516"/>
                  <a:pt x="14608" y="1520"/>
                </a:cubicBezTo>
                <a:cubicBezTo>
                  <a:pt x="14611" y="1530"/>
                  <a:pt x="14570" y="1563"/>
                  <a:pt x="14508" y="1596"/>
                </a:cubicBezTo>
                <a:cubicBezTo>
                  <a:pt x="14148" y="1792"/>
                  <a:pt x="13925" y="2089"/>
                  <a:pt x="13874" y="2435"/>
                </a:cubicBezTo>
                <a:cubicBezTo>
                  <a:pt x="13872" y="2486"/>
                  <a:pt x="13869" y="2501"/>
                  <a:pt x="13869" y="2574"/>
                </a:cubicBezTo>
                <a:cubicBezTo>
                  <a:pt x="13869" y="2625"/>
                  <a:pt x="13871" y="2647"/>
                  <a:pt x="13872" y="2682"/>
                </a:cubicBezTo>
                <a:cubicBezTo>
                  <a:pt x="13873" y="2683"/>
                  <a:pt x="13872" y="2685"/>
                  <a:pt x="13872" y="2686"/>
                </a:cubicBezTo>
                <a:cubicBezTo>
                  <a:pt x="13913" y="2917"/>
                  <a:pt x="14091" y="3175"/>
                  <a:pt x="14365" y="3393"/>
                </a:cubicBezTo>
                <a:lnTo>
                  <a:pt x="14499" y="3500"/>
                </a:lnTo>
                <a:lnTo>
                  <a:pt x="14381" y="3560"/>
                </a:lnTo>
                <a:cubicBezTo>
                  <a:pt x="14214" y="3647"/>
                  <a:pt x="14172" y="3714"/>
                  <a:pt x="14188" y="3860"/>
                </a:cubicBezTo>
                <a:lnTo>
                  <a:pt x="14193" y="3913"/>
                </a:lnTo>
                <a:lnTo>
                  <a:pt x="14200" y="3973"/>
                </a:lnTo>
                <a:lnTo>
                  <a:pt x="14115" y="4031"/>
                </a:lnTo>
                <a:cubicBezTo>
                  <a:pt x="14017" y="4098"/>
                  <a:pt x="13947" y="4188"/>
                  <a:pt x="13896" y="4310"/>
                </a:cubicBezTo>
                <a:cubicBezTo>
                  <a:pt x="13867" y="4381"/>
                  <a:pt x="13864" y="4415"/>
                  <a:pt x="13882" y="4503"/>
                </a:cubicBezTo>
                <a:cubicBezTo>
                  <a:pt x="13914" y="4669"/>
                  <a:pt x="13974" y="4765"/>
                  <a:pt x="14108" y="4860"/>
                </a:cubicBezTo>
                <a:cubicBezTo>
                  <a:pt x="14207" y="4931"/>
                  <a:pt x="14221" y="4944"/>
                  <a:pt x="14191" y="4956"/>
                </a:cubicBezTo>
                <a:cubicBezTo>
                  <a:pt x="14172" y="4963"/>
                  <a:pt x="14155" y="4977"/>
                  <a:pt x="14155" y="4984"/>
                </a:cubicBezTo>
                <a:cubicBezTo>
                  <a:pt x="14155" y="4991"/>
                  <a:pt x="14146" y="5011"/>
                  <a:pt x="14137" y="5029"/>
                </a:cubicBezTo>
                <a:cubicBezTo>
                  <a:pt x="14113" y="5074"/>
                  <a:pt x="14134" y="5179"/>
                  <a:pt x="14180" y="5242"/>
                </a:cubicBezTo>
                <a:cubicBezTo>
                  <a:pt x="14227" y="5306"/>
                  <a:pt x="14337" y="5383"/>
                  <a:pt x="14436" y="5420"/>
                </a:cubicBezTo>
                <a:lnTo>
                  <a:pt x="14508" y="5447"/>
                </a:lnTo>
                <a:lnTo>
                  <a:pt x="14514" y="5831"/>
                </a:lnTo>
                <a:cubicBezTo>
                  <a:pt x="14517" y="6072"/>
                  <a:pt x="14514" y="6188"/>
                  <a:pt x="14501" y="6222"/>
                </a:cubicBezTo>
                <a:lnTo>
                  <a:pt x="14501" y="6233"/>
                </a:lnTo>
                <a:lnTo>
                  <a:pt x="14497" y="6233"/>
                </a:lnTo>
                <a:cubicBezTo>
                  <a:pt x="14497" y="6233"/>
                  <a:pt x="14496" y="6234"/>
                  <a:pt x="14495" y="6234"/>
                </a:cubicBezTo>
                <a:cubicBezTo>
                  <a:pt x="14476" y="6251"/>
                  <a:pt x="14290" y="6255"/>
                  <a:pt x="13450" y="6255"/>
                </a:cubicBezTo>
                <a:cubicBezTo>
                  <a:pt x="12743" y="6255"/>
                  <a:pt x="12424" y="6251"/>
                  <a:pt x="12415" y="6240"/>
                </a:cubicBezTo>
                <a:cubicBezTo>
                  <a:pt x="12402" y="6226"/>
                  <a:pt x="12443" y="5646"/>
                  <a:pt x="12460" y="5585"/>
                </a:cubicBezTo>
                <a:cubicBezTo>
                  <a:pt x="12463" y="5573"/>
                  <a:pt x="12468" y="5538"/>
                  <a:pt x="12469" y="5507"/>
                </a:cubicBezTo>
                <a:cubicBezTo>
                  <a:pt x="12470" y="5454"/>
                  <a:pt x="12475" y="5450"/>
                  <a:pt x="12603" y="5409"/>
                </a:cubicBezTo>
                <a:cubicBezTo>
                  <a:pt x="12686" y="5382"/>
                  <a:pt x="12761" y="5344"/>
                  <a:pt x="12804" y="5308"/>
                </a:cubicBezTo>
                <a:cubicBezTo>
                  <a:pt x="12886" y="5238"/>
                  <a:pt x="12944" y="5111"/>
                  <a:pt x="12927" y="5036"/>
                </a:cubicBezTo>
                <a:cubicBezTo>
                  <a:pt x="12907" y="4945"/>
                  <a:pt x="12901" y="4934"/>
                  <a:pt x="12871" y="4909"/>
                </a:cubicBezTo>
                <a:cubicBezTo>
                  <a:pt x="12846" y="4887"/>
                  <a:pt x="12853" y="4877"/>
                  <a:pt x="12929" y="4822"/>
                </a:cubicBezTo>
                <a:cubicBezTo>
                  <a:pt x="13005" y="4767"/>
                  <a:pt x="13098" y="4654"/>
                  <a:pt x="13119" y="4588"/>
                </a:cubicBezTo>
                <a:cubicBezTo>
                  <a:pt x="13123" y="4576"/>
                  <a:pt x="13125" y="4513"/>
                  <a:pt x="13125" y="4449"/>
                </a:cubicBezTo>
                <a:cubicBezTo>
                  <a:pt x="13123" y="4297"/>
                  <a:pt x="13063" y="4169"/>
                  <a:pt x="12954" y="4090"/>
                </a:cubicBezTo>
                <a:cubicBezTo>
                  <a:pt x="12906" y="4054"/>
                  <a:pt x="12886" y="4032"/>
                  <a:pt x="12884" y="4002"/>
                </a:cubicBezTo>
                <a:cubicBezTo>
                  <a:pt x="12878" y="3988"/>
                  <a:pt x="12881" y="3975"/>
                  <a:pt x="12889" y="3961"/>
                </a:cubicBezTo>
                <a:cubicBezTo>
                  <a:pt x="12894" y="3945"/>
                  <a:pt x="12901" y="3926"/>
                  <a:pt x="12911" y="3903"/>
                </a:cubicBezTo>
                <a:cubicBezTo>
                  <a:pt x="12979" y="3748"/>
                  <a:pt x="12888" y="3600"/>
                  <a:pt x="12668" y="3508"/>
                </a:cubicBezTo>
                <a:cubicBezTo>
                  <a:pt x="12629" y="3491"/>
                  <a:pt x="12629" y="3490"/>
                  <a:pt x="12674" y="3455"/>
                </a:cubicBezTo>
                <a:cubicBezTo>
                  <a:pt x="12699" y="3436"/>
                  <a:pt x="12758" y="3369"/>
                  <a:pt x="12806" y="3306"/>
                </a:cubicBezTo>
                <a:cubicBezTo>
                  <a:pt x="12955" y="3111"/>
                  <a:pt x="12988" y="2905"/>
                  <a:pt x="12923" y="2586"/>
                </a:cubicBezTo>
                <a:cubicBezTo>
                  <a:pt x="12891" y="2427"/>
                  <a:pt x="12897" y="2352"/>
                  <a:pt x="12940" y="2315"/>
                </a:cubicBezTo>
                <a:cubicBezTo>
                  <a:pt x="12945" y="2310"/>
                  <a:pt x="12947" y="2306"/>
                  <a:pt x="12949" y="2303"/>
                </a:cubicBezTo>
                <a:cubicBezTo>
                  <a:pt x="12948" y="2302"/>
                  <a:pt x="12950" y="2300"/>
                  <a:pt x="12949" y="2299"/>
                </a:cubicBezTo>
                <a:cubicBezTo>
                  <a:pt x="12948" y="2298"/>
                  <a:pt x="12948" y="2296"/>
                  <a:pt x="12945" y="2296"/>
                </a:cubicBezTo>
                <a:cubicBezTo>
                  <a:pt x="12925" y="2296"/>
                  <a:pt x="13032" y="2166"/>
                  <a:pt x="13099" y="2109"/>
                </a:cubicBezTo>
                <a:cubicBezTo>
                  <a:pt x="13109" y="2101"/>
                  <a:pt x="13117" y="2096"/>
                  <a:pt x="13126" y="2090"/>
                </a:cubicBezTo>
                <a:cubicBezTo>
                  <a:pt x="13143" y="2075"/>
                  <a:pt x="13160" y="2062"/>
                  <a:pt x="13170" y="2066"/>
                </a:cubicBezTo>
                <a:cubicBezTo>
                  <a:pt x="13175" y="2068"/>
                  <a:pt x="13178" y="2068"/>
                  <a:pt x="13181" y="2067"/>
                </a:cubicBezTo>
                <a:cubicBezTo>
                  <a:pt x="13182" y="2065"/>
                  <a:pt x="13181" y="2062"/>
                  <a:pt x="13177" y="2058"/>
                </a:cubicBezTo>
                <a:cubicBezTo>
                  <a:pt x="13173" y="2054"/>
                  <a:pt x="13178" y="2045"/>
                  <a:pt x="13184" y="2034"/>
                </a:cubicBezTo>
                <a:cubicBezTo>
                  <a:pt x="13184" y="2034"/>
                  <a:pt x="13184" y="2033"/>
                  <a:pt x="13184" y="2033"/>
                </a:cubicBezTo>
                <a:cubicBezTo>
                  <a:pt x="13187" y="2028"/>
                  <a:pt x="13191" y="2023"/>
                  <a:pt x="13195" y="2019"/>
                </a:cubicBezTo>
                <a:cubicBezTo>
                  <a:pt x="13202" y="2010"/>
                  <a:pt x="13208" y="2003"/>
                  <a:pt x="13217" y="1994"/>
                </a:cubicBezTo>
                <a:cubicBezTo>
                  <a:pt x="13322" y="1897"/>
                  <a:pt x="13344" y="1831"/>
                  <a:pt x="13329" y="1658"/>
                </a:cubicBezTo>
                <a:cubicBezTo>
                  <a:pt x="13308" y="1406"/>
                  <a:pt x="13243" y="1212"/>
                  <a:pt x="13130" y="1054"/>
                </a:cubicBezTo>
                <a:lnTo>
                  <a:pt x="13072" y="972"/>
                </a:lnTo>
                <a:cubicBezTo>
                  <a:pt x="13071" y="972"/>
                  <a:pt x="13070" y="971"/>
                  <a:pt x="13068" y="971"/>
                </a:cubicBezTo>
                <a:lnTo>
                  <a:pt x="13021" y="1091"/>
                </a:lnTo>
                <a:cubicBezTo>
                  <a:pt x="12976" y="1210"/>
                  <a:pt x="12957" y="1248"/>
                  <a:pt x="12866" y="1388"/>
                </a:cubicBezTo>
                <a:cubicBezTo>
                  <a:pt x="12726" y="1601"/>
                  <a:pt x="12410" y="1827"/>
                  <a:pt x="12150" y="1905"/>
                </a:cubicBezTo>
                <a:cubicBezTo>
                  <a:pt x="12145" y="1907"/>
                  <a:pt x="12141" y="1909"/>
                  <a:pt x="12134" y="1910"/>
                </a:cubicBezTo>
                <a:cubicBezTo>
                  <a:pt x="12129" y="1912"/>
                  <a:pt x="12124" y="1914"/>
                  <a:pt x="12119" y="1915"/>
                </a:cubicBezTo>
                <a:cubicBezTo>
                  <a:pt x="12062" y="1930"/>
                  <a:pt x="11986" y="1950"/>
                  <a:pt x="11951" y="1961"/>
                </a:cubicBezTo>
                <a:cubicBezTo>
                  <a:pt x="11786" y="2012"/>
                  <a:pt x="11406" y="2021"/>
                  <a:pt x="11143" y="1980"/>
                </a:cubicBezTo>
                <a:cubicBezTo>
                  <a:pt x="10939" y="1949"/>
                  <a:pt x="10982" y="1920"/>
                  <a:pt x="11299" y="1877"/>
                </a:cubicBezTo>
                <a:cubicBezTo>
                  <a:pt x="11566" y="1841"/>
                  <a:pt x="11589" y="1838"/>
                  <a:pt x="11603" y="1834"/>
                </a:cubicBezTo>
                <a:cubicBezTo>
                  <a:pt x="11609" y="1832"/>
                  <a:pt x="11622" y="1829"/>
                  <a:pt x="11634" y="1827"/>
                </a:cubicBezTo>
                <a:cubicBezTo>
                  <a:pt x="11657" y="1824"/>
                  <a:pt x="11795" y="1784"/>
                  <a:pt x="11879" y="1756"/>
                </a:cubicBezTo>
                <a:cubicBezTo>
                  <a:pt x="11967" y="1726"/>
                  <a:pt x="12143" y="1631"/>
                  <a:pt x="12203" y="1581"/>
                </a:cubicBezTo>
                <a:cubicBezTo>
                  <a:pt x="12330" y="1475"/>
                  <a:pt x="12432" y="1293"/>
                  <a:pt x="12460" y="1127"/>
                </a:cubicBezTo>
                <a:cubicBezTo>
                  <a:pt x="12512" y="818"/>
                  <a:pt x="12566" y="637"/>
                  <a:pt x="12641" y="514"/>
                </a:cubicBezTo>
                <a:cubicBezTo>
                  <a:pt x="12689" y="435"/>
                  <a:pt x="12762" y="357"/>
                  <a:pt x="12855" y="282"/>
                </a:cubicBezTo>
                <a:cubicBezTo>
                  <a:pt x="12871" y="266"/>
                  <a:pt x="12895" y="249"/>
                  <a:pt x="12920" y="234"/>
                </a:cubicBezTo>
                <a:cubicBezTo>
                  <a:pt x="12981" y="189"/>
                  <a:pt x="13047" y="145"/>
                  <a:pt x="13123" y="103"/>
                </a:cubicBezTo>
                <a:cubicBezTo>
                  <a:pt x="13123" y="103"/>
                  <a:pt x="13125" y="103"/>
                  <a:pt x="13125" y="103"/>
                </a:cubicBezTo>
                <a:cubicBezTo>
                  <a:pt x="13125" y="99"/>
                  <a:pt x="13136" y="93"/>
                  <a:pt x="13152" y="87"/>
                </a:cubicBezTo>
                <a:cubicBezTo>
                  <a:pt x="13152" y="86"/>
                  <a:pt x="13153" y="87"/>
                  <a:pt x="13153" y="87"/>
                </a:cubicBezTo>
                <a:cubicBezTo>
                  <a:pt x="13209" y="58"/>
                  <a:pt x="13246" y="33"/>
                  <a:pt x="13237" y="32"/>
                </a:cubicBezTo>
                <a:cubicBezTo>
                  <a:pt x="13180" y="28"/>
                  <a:pt x="13137" y="18"/>
                  <a:pt x="13117" y="4"/>
                </a:cubicBezTo>
                <a:cubicBezTo>
                  <a:pt x="13115" y="2"/>
                  <a:pt x="12966" y="1"/>
                  <a:pt x="12880" y="0"/>
                </a:cubicBezTo>
                <a:close/>
                <a:moveTo>
                  <a:pt x="7418" y="17903"/>
                </a:moveTo>
                <a:cubicBezTo>
                  <a:pt x="7429" y="17899"/>
                  <a:pt x="7533" y="17912"/>
                  <a:pt x="7648" y="17933"/>
                </a:cubicBezTo>
                <a:cubicBezTo>
                  <a:pt x="7763" y="17953"/>
                  <a:pt x="8094" y="17997"/>
                  <a:pt x="8383" y="18030"/>
                </a:cubicBezTo>
                <a:cubicBezTo>
                  <a:pt x="9187" y="18122"/>
                  <a:pt x="9274" y="18133"/>
                  <a:pt x="9484" y="18171"/>
                </a:cubicBezTo>
                <a:cubicBezTo>
                  <a:pt x="9757" y="18222"/>
                  <a:pt x="9959" y="18302"/>
                  <a:pt x="9923" y="18344"/>
                </a:cubicBezTo>
                <a:cubicBezTo>
                  <a:pt x="9916" y="18352"/>
                  <a:pt x="9829" y="18358"/>
                  <a:pt x="9727" y="18358"/>
                </a:cubicBezTo>
                <a:cubicBezTo>
                  <a:pt x="9465" y="18358"/>
                  <a:pt x="9084" y="18381"/>
                  <a:pt x="8220" y="18448"/>
                </a:cubicBezTo>
                <a:cubicBezTo>
                  <a:pt x="7381" y="18514"/>
                  <a:pt x="7432" y="18510"/>
                  <a:pt x="7413" y="18497"/>
                </a:cubicBezTo>
                <a:cubicBezTo>
                  <a:pt x="7390" y="18481"/>
                  <a:pt x="7395" y="17913"/>
                  <a:pt x="7418" y="17903"/>
                </a:cubicBezTo>
                <a:close/>
                <a:moveTo>
                  <a:pt x="14276" y="17963"/>
                </a:moveTo>
                <a:lnTo>
                  <a:pt x="14276" y="18231"/>
                </a:lnTo>
                <a:cubicBezTo>
                  <a:pt x="14276" y="18531"/>
                  <a:pt x="14288" y="18509"/>
                  <a:pt x="14117" y="18496"/>
                </a:cubicBezTo>
                <a:cubicBezTo>
                  <a:pt x="12777" y="18389"/>
                  <a:pt x="12281" y="18358"/>
                  <a:pt x="11969" y="18358"/>
                </a:cubicBezTo>
                <a:cubicBezTo>
                  <a:pt x="11862" y="18358"/>
                  <a:pt x="11771" y="18352"/>
                  <a:pt x="11764" y="18345"/>
                </a:cubicBezTo>
                <a:cubicBezTo>
                  <a:pt x="11746" y="18324"/>
                  <a:pt x="11844" y="18269"/>
                  <a:pt x="11956" y="18239"/>
                </a:cubicBezTo>
                <a:cubicBezTo>
                  <a:pt x="12095" y="18202"/>
                  <a:pt x="12332" y="18174"/>
                  <a:pt x="12920" y="18127"/>
                </a:cubicBezTo>
                <a:cubicBezTo>
                  <a:pt x="13494" y="18081"/>
                  <a:pt x="13702" y="18057"/>
                  <a:pt x="13970" y="18006"/>
                </a:cubicBezTo>
                <a:cubicBezTo>
                  <a:pt x="14081" y="17984"/>
                  <a:pt x="14195" y="17966"/>
                  <a:pt x="14224" y="17965"/>
                </a:cubicBezTo>
                <a:lnTo>
                  <a:pt x="14276" y="17963"/>
                </a:lnTo>
                <a:close/>
                <a:moveTo>
                  <a:pt x="5587" y="18177"/>
                </a:moveTo>
                <a:cubicBezTo>
                  <a:pt x="5597" y="18184"/>
                  <a:pt x="5601" y="18282"/>
                  <a:pt x="5598" y="18396"/>
                </a:cubicBezTo>
                <a:lnTo>
                  <a:pt x="5593" y="18603"/>
                </a:lnTo>
                <a:lnTo>
                  <a:pt x="5413" y="18613"/>
                </a:lnTo>
                <a:cubicBezTo>
                  <a:pt x="5235" y="18623"/>
                  <a:pt x="4265" y="18624"/>
                  <a:pt x="4082" y="18615"/>
                </a:cubicBezTo>
                <a:cubicBezTo>
                  <a:pt x="3375" y="18581"/>
                  <a:pt x="2633" y="18502"/>
                  <a:pt x="2563" y="18453"/>
                </a:cubicBezTo>
                <a:cubicBezTo>
                  <a:pt x="2537" y="18435"/>
                  <a:pt x="2548" y="18427"/>
                  <a:pt x="2653" y="18393"/>
                </a:cubicBezTo>
                <a:cubicBezTo>
                  <a:pt x="2975" y="18290"/>
                  <a:pt x="3319" y="18261"/>
                  <a:pt x="4030" y="18277"/>
                </a:cubicBezTo>
                <a:cubicBezTo>
                  <a:pt x="4933" y="18299"/>
                  <a:pt x="5190" y="18284"/>
                  <a:pt x="5449" y="18201"/>
                </a:cubicBezTo>
                <a:cubicBezTo>
                  <a:pt x="5515" y="18180"/>
                  <a:pt x="5577" y="18169"/>
                  <a:pt x="5587" y="18177"/>
                </a:cubicBezTo>
                <a:close/>
                <a:moveTo>
                  <a:pt x="16035" y="18177"/>
                </a:moveTo>
                <a:cubicBezTo>
                  <a:pt x="16045" y="18169"/>
                  <a:pt x="16107" y="18180"/>
                  <a:pt x="16172" y="18201"/>
                </a:cubicBezTo>
                <a:cubicBezTo>
                  <a:pt x="16431" y="18284"/>
                  <a:pt x="16661" y="18297"/>
                  <a:pt x="17592" y="18277"/>
                </a:cubicBezTo>
                <a:cubicBezTo>
                  <a:pt x="18217" y="18264"/>
                  <a:pt x="18393" y="18272"/>
                  <a:pt x="18702" y="18327"/>
                </a:cubicBezTo>
                <a:cubicBezTo>
                  <a:pt x="18790" y="18343"/>
                  <a:pt x="18917" y="18373"/>
                  <a:pt x="18987" y="18395"/>
                </a:cubicBezTo>
                <a:cubicBezTo>
                  <a:pt x="19099" y="18430"/>
                  <a:pt x="19108" y="18436"/>
                  <a:pt x="19075" y="18453"/>
                </a:cubicBezTo>
                <a:cubicBezTo>
                  <a:pt x="19006" y="18489"/>
                  <a:pt x="18447" y="18560"/>
                  <a:pt x="17942" y="18596"/>
                </a:cubicBezTo>
                <a:cubicBezTo>
                  <a:pt x="17686" y="18615"/>
                  <a:pt x="16398" y="18627"/>
                  <a:pt x="16178" y="18613"/>
                </a:cubicBezTo>
                <a:lnTo>
                  <a:pt x="16029" y="18603"/>
                </a:lnTo>
                <a:lnTo>
                  <a:pt x="16024" y="18396"/>
                </a:lnTo>
                <a:cubicBezTo>
                  <a:pt x="16021" y="18282"/>
                  <a:pt x="16025" y="18184"/>
                  <a:pt x="16035" y="1817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Texto do Título"/>
          <p:cNvSpPr txBox="1">
            <a:spLocks noGrp="1"/>
          </p:cNvSpPr>
          <p:nvPr>
            <p:ph type="title"/>
          </p:nvPr>
        </p:nvSpPr>
        <p:spPr>
          <a:xfrm>
            <a:off x="5740400" y="596900"/>
            <a:ext cx="11709400" cy="2032000"/>
          </a:xfrm>
          <a:prstGeom prst="rect">
            <a:avLst/>
          </a:prstGeom>
          <a:ln w="12700">
            <a:miter lim="400000"/>
          </a:ln>
          <a:effectLst>
            <a:outerShdw blurRad="38100" dist="50800" dir="2700000" rotWithShape="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Texto do Título</a:t>
            </a:r>
          </a:p>
        </p:txBody>
      </p:sp>
      <p:sp>
        <p:nvSpPr>
          <p:cNvPr id="4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buBlip>
                <a:blip r:embed="rId25"/>
              </a:buBlip>
            </a:lvl1pPr>
            <a:lvl2pPr>
              <a:buBlip>
                <a:blip r:embed="rId25"/>
              </a:buBlip>
            </a:lvl2pPr>
            <a:lvl3pPr>
              <a:buBlip>
                <a:blip r:embed="rId25"/>
              </a:buBlip>
            </a:lvl3pPr>
            <a:lvl4pPr>
              <a:buBlip>
                <a:blip r:embed="rId25"/>
              </a:buBlip>
            </a:lvl4pPr>
            <a:lvl5pPr>
              <a:buBlip>
                <a:blip r:embed="rId25"/>
              </a:buBlip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324600" y="9359900"/>
            <a:ext cx="342900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FFFFFF">
                    <a:alpha val="95000"/>
                  </a:srgb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solidFill>
            <a:srgbClr val="FFFFFF">
              <a:alpha val="95000"/>
            </a:srgbClr>
          </a:solidFill>
          <a:uFillTx/>
          <a:latin typeface="+mj-lt"/>
          <a:ea typeface="+mj-ea"/>
          <a:cs typeface="+mj-cs"/>
          <a:sym typeface="Kokonor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solidFill>
            <a:srgbClr val="FFFFFF">
              <a:alpha val="95000"/>
            </a:srgbClr>
          </a:solidFill>
          <a:uFillTx/>
          <a:latin typeface="+mj-lt"/>
          <a:ea typeface="+mj-ea"/>
          <a:cs typeface="+mj-cs"/>
          <a:sym typeface="Kokonor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solidFill>
            <a:srgbClr val="FFFFFF">
              <a:alpha val="95000"/>
            </a:srgbClr>
          </a:solidFill>
          <a:uFillTx/>
          <a:latin typeface="+mj-lt"/>
          <a:ea typeface="+mj-ea"/>
          <a:cs typeface="+mj-cs"/>
          <a:sym typeface="Kokonor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solidFill>
            <a:srgbClr val="FFFFFF">
              <a:alpha val="95000"/>
            </a:srgbClr>
          </a:solidFill>
          <a:uFillTx/>
          <a:latin typeface="+mj-lt"/>
          <a:ea typeface="+mj-ea"/>
          <a:cs typeface="+mj-cs"/>
          <a:sym typeface="Kokonor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solidFill>
            <a:srgbClr val="FFFFFF">
              <a:alpha val="95000"/>
            </a:srgbClr>
          </a:solidFill>
          <a:uFillTx/>
          <a:latin typeface="+mj-lt"/>
          <a:ea typeface="+mj-ea"/>
          <a:cs typeface="+mj-cs"/>
          <a:sym typeface="Kokonor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solidFill>
            <a:srgbClr val="FFFFFF">
              <a:alpha val="95000"/>
            </a:srgbClr>
          </a:solidFill>
          <a:uFillTx/>
          <a:latin typeface="+mj-lt"/>
          <a:ea typeface="+mj-ea"/>
          <a:cs typeface="+mj-cs"/>
          <a:sym typeface="Kokonor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solidFill>
            <a:srgbClr val="FFFFFF">
              <a:alpha val="95000"/>
            </a:srgbClr>
          </a:solidFill>
          <a:uFillTx/>
          <a:latin typeface="+mj-lt"/>
          <a:ea typeface="+mj-ea"/>
          <a:cs typeface="+mj-cs"/>
          <a:sym typeface="Kokonor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solidFill>
            <a:srgbClr val="FFFFFF">
              <a:alpha val="95000"/>
            </a:srgbClr>
          </a:solidFill>
          <a:uFillTx/>
          <a:latin typeface="+mj-lt"/>
          <a:ea typeface="+mj-ea"/>
          <a:cs typeface="+mj-cs"/>
          <a:sym typeface="Kokonor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0" b="0" i="0" u="none" strike="noStrike" cap="none" spc="0" baseline="0">
          <a:solidFill>
            <a:srgbClr val="FFFFFF">
              <a:alpha val="95000"/>
            </a:srgbClr>
          </a:solidFill>
          <a:uFillTx/>
          <a:latin typeface="+mj-lt"/>
          <a:ea typeface="+mj-ea"/>
          <a:cs typeface="+mj-cs"/>
          <a:sym typeface="Kokonor"/>
        </a:defRPr>
      </a:lvl9pPr>
    </p:titleStyle>
    <p:bodyStyle>
      <a:lvl1pPr marL="444500" marR="0" indent="-444500" algn="l" defTabSz="584200" rtl="0" latinLnBrk="0">
        <a:lnSpc>
          <a:spcPct val="120000"/>
        </a:lnSpc>
        <a:spcBef>
          <a:spcPts val="2400"/>
        </a:spcBef>
        <a:spcAft>
          <a:spcPts val="0"/>
        </a:spcAft>
        <a:buClrTx/>
        <a:buSzPct val="60000"/>
        <a:buFont typeface="Zapf Dingbats"/>
        <a:buBlip>
          <a:blip r:embed="rId25"/>
        </a:buBlip>
        <a:tabLst/>
        <a:defRPr sz="3200" b="0" i="0" u="none" strike="noStrike" cap="none" spc="0" baseline="0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1pPr>
      <a:lvl2pPr marL="889000" marR="0" indent="-444500" algn="l" defTabSz="584200" rtl="0" latinLnBrk="0">
        <a:lnSpc>
          <a:spcPct val="120000"/>
        </a:lnSpc>
        <a:spcBef>
          <a:spcPts val="2400"/>
        </a:spcBef>
        <a:spcAft>
          <a:spcPts val="0"/>
        </a:spcAft>
        <a:buClrTx/>
        <a:buSzPct val="60000"/>
        <a:buFont typeface="Zapf Dingbats"/>
        <a:buBlip>
          <a:blip r:embed="rId25"/>
        </a:buBlip>
        <a:tabLst/>
        <a:defRPr sz="3200" b="0" i="0" u="none" strike="noStrike" cap="none" spc="0" baseline="0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2pPr>
      <a:lvl3pPr marL="1333500" marR="0" indent="-444500" algn="l" defTabSz="584200" rtl="0" latinLnBrk="0">
        <a:lnSpc>
          <a:spcPct val="120000"/>
        </a:lnSpc>
        <a:spcBef>
          <a:spcPts val="2400"/>
        </a:spcBef>
        <a:spcAft>
          <a:spcPts val="0"/>
        </a:spcAft>
        <a:buClrTx/>
        <a:buSzPct val="60000"/>
        <a:buFont typeface="Zapf Dingbats"/>
        <a:buBlip>
          <a:blip r:embed="rId25"/>
        </a:buBlip>
        <a:tabLst/>
        <a:defRPr sz="3200" b="0" i="0" u="none" strike="noStrike" cap="none" spc="0" baseline="0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3pPr>
      <a:lvl4pPr marL="1778000" marR="0" indent="-444500" algn="l" defTabSz="584200" rtl="0" latinLnBrk="0">
        <a:lnSpc>
          <a:spcPct val="120000"/>
        </a:lnSpc>
        <a:spcBef>
          <a:spcPts val="2400"/>
        </a:spcBef>
        <a:spcAft>
          <a:spcPts val="0"/>
        </a:spcAft>
        <a:buClrTx/>
        <a:buSzPct val="60000"/>
        <a:buFont typeface="Zapf Dingbats"/>
        <a:buBlip>
          <a:blip r:embed="rId25"/>
        </a:buBlip>
        <a:tabLst/>
        <a:defRPr sz="3200" b="0" i="0" u="none" strike="noStrike" cap="none" spc="0" baseline="0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4pPr>
      <a:lvl5pPr marL="2222500" marR="0" indent="-444500" algn="l" defTabSz="584200" rtl="0" latinLnBrk="0">
        <a:lnSpc>
          <a:spcPct val="120000"/>
        </a:lnSpc>
        <a:spcBef>
          <a:spcPts val="2400"/>
        </a:spcBef>
        <a:spcAft>
          <a:spcPts val="0"/>
        </a:spcAft>
        <a:buClrTx/>
        <a:buSzPct val="60000"/>
        <a:buFont typeface="Zapf Dingbats"/>
        <a:buBlip>
          <a:blip r:embed="rId25"/>
        </a:buBlip>
        <a:tabLst/>
        <a:defRPr sz="3200" b="0" i="0" u="none" strike="noStrike" cap="none" spc="0" baseline="0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5pPr>
      <a:lvl6pPr marL="2667000" marR="0" indent="-444500" algn="l" defTabSz="584200" rtl="0" latinLnBrk="0">
        <a:lnSpc>
          <a:spcPct val="120000"/>
        </a:lnSpc>
        <a:spcBef>
          <a:spcPts val="2400"/>
        </a:spcBef>
        <a:spcAft>
          <a:spcPts val="0"/>
        </a:spcAft>
        <a:buClrTx/>
        <a:buSzPct val="60000"/>
        <a:buFont typeface="Zapf Dingbats"/>
        <a:buBlip>
          <a:blip r:embed="rId25"/>
        </a:buBlip>
        <a:tabLst/>
        <a:defRPr sz="3200" b="0" i="0" u="none" strike="noStrike" cap="none" spc="0" baseline="0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6pPr>
      <a:lvl7pPr marL="3111500" marR="0" indent="-444500" algn="l" defTabSz="584200" rtl="0" latinLnBrk="0">
        <a:lnSpc>
          <a:spcPct val="120000"/>
        </a:lnSpc>
        <a:spcBef>
          <a:spcPts val="2400"/>
        </a:spcBef>
        <a:spcAft>
          <a:spcPts val="0"/>
        </a:spcAft>
        <a:buClrTx/>
        <a:buSzPct val="60000"/>
        <a:buFont typeface="Zapf Dingbats"/>
        <a:buBlip>
          <a:blip r:embed="rId25"/>
        </a:buBlip>
        <a:tabLst/>
        <a:defRPr sz="3200" b="0" i="0" u="none" strike="noStrike" cap="none" spc="0" baseline="0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7pPr>
      <a:lvl8pPr marL="3556000" marR="0" indent="-444500" algn="l" defTabSz="584200" rtl="0" latinLnBrk="0">
        <a:lnSpc>
          <a:spcPct val="120000"/>
        </a:lnSpc>
        <a:spcBef>
          <a:spcPts val="2400"/>
        </a:spcBef>
        <a:spcAft>
          <a:spcPts val="0"/>
        </a:spcAft>
        <a:buClrTx/>
        <a:buSzPct val="60000"/>
        <a:buFont typeface="Zapf Dingbats"/>
        <a:buBlip>
          <a:blip r:embed="rId25"/>
        </a:buBlip>
        <a:tabLst/>
        <a:defRPr sz="3200" b="0" i="0" u="none" strike="noStrike" cap="none" spc="0" baseline="0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8pPr>
      <a:lvl9pPr marL="4000500" marR="0" indent="-444500" algn="l" defTabSz="584200" rtl="0" latinLnBrk="0">
        <a:lnSpc>
          <a:spcPct val="120000"/>
        </a:lnSpc>
        <a:spcBef>
          <a:spcPts val="2400"/>
        </a:spcBef>
        <a:spcAft>
          <a:spcPts val="0"/>
        </a:spcAft>
        <a:buClrTx/>
        <a:buSzPct val="60000"/>
        <a:buFont typeface="Zapf Dingbats"/>
        <a:buBlip>
          <a:blip r:embed="rId25"/>
        </a:buBlip>
        <a:tabLst/>
        <a:defRPr sz="3200" b="0" i="0" u="none" strike="noStrike" cap="none" spc="0" baseline="0">
          <a:solidFill>
            <a:srgbClr val="546056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5.tif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11/relationships/inkAction" Target="../ink/inkAction7.xml"/><Relationship Id="rId3" Type="http://schemas.openxmlformats.org/officeDocument/2006/relationships/audio" Target="../media/media12.m4a"/><Relationship Id="rId7" Type="http://schemas.openxmlformats.org/officeDocument/2006/relationships/image" Target="../media/image40.gif"/><Relationship Id="rId2" Type="http://schemas.microsoft.com/office/2007/relationships/media" Target="../media/media12.m4a"/><Relationship Id="rId1" Type="http://schemas.openxmlformats.org/officeDocument/2006/relationships/tags" Target="../tags/tag3.xml"/><Relationship Id="rId6" Type="http://schemas.openxmlformats.org/officeDocument/2006/relationships/image" Target="../media/image39.jpe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6.jpeg"/><Relationship Id="rId5" Type="http://schemas.openxmlformats.org/officeDocument/2006/relationships/image" Target="../media/image45.gif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1.png"/><Relationship Id="rId3" Type="http://schemas.openxmlformats.org/officeDocument/2006/relationships/video" Target="../media/media16.mov"/><Relationship Id="rId7" Type="http://schemas.openxmlformats.org/officeDocument/2006/relationships/image" Target="../media/image15.png"/><Relationship Id="rId12" Type="http://schemas.openxmlformats.org/officeDocument/2006/relationships/image" Target="../media/image50.png"/><Relationship Id="rId2" Type="http://schemas.microsoft.com/office/2007/relationships/media" Target="../media/media16.mov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microsoft.com/office/2011/relationships/inkAction" Target="../ink/inkAction8.xml"/><Relationship Id="rId5" Type="http://schemas.openxmlformats.org/officeDocument/2006/relationships/audio" Target="../media/media17.m4a"/><Relationship Id="rId10" Type="http://schemas.openxmlformats.org/officeDocument/2006/relationships/image" Target="../media/image49.png"/><Relationship Id="rId4" Type="http://schemas.microsoft.com/office/2007/relationships/media" Target="../media/media17.m4a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ti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2.tif"/><Relationship Id="rId11" Type="http://schemas.openxmlformats.org/officeDocument/2006/relationships/image" Target="../media/image11.png"/><Relationship Id="rId5" Type="http://schemas.openxmlformats.org/officeDocument/2006/relationships/image" Target="../media/image51.jpeg"/><Relationship Id="rId10" Type="http://schemas.openxmlformats.org/officeDocument/2006/relationships/image" Target="../media/image56.tif"/><Relationship Id="rId4" Type="http://schemas.openxmlformats.org/officeDocument/2006/relationships/image" Target="../media/image15.png"/><Relationship Id="rId9" Type="http://schemas.openxmlformats.org/officeDocument/2006/relationships/image" Target="../media/image55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1.pn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1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m4a"/><Relationship Id="rId7" Type="http://schemas.openxmlformats.org/officeDocument/2006/relationships/image" Target="../media/image14.ti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microsoft.com/office/2011/relationships/inkAction" Target="../ink/inkAction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1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1.png"/><Relationship Id="rId5" Type="http://schemas.microsoft.com/office/2011/relationships/inkAction" Target="../ink/inkAction9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3.png"/><Relationship Id="rId10" Type="http://schemas.openxmlformats.org/officeDocument/2006/relationships/image" Target="../media/image11.png"/><Relationship Id="rId4" Type="http://schemas.openxmlformats.org/officeDocument/2006/relationships/image" Target="../media/image62.jpeg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5.png"/><Relationship Id="rId5" Type="http://schemas.microsoft.com/office/2011/relationships/inkAction" Target="../ink/inkAction10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67.png"/><Relationship Id="rId5" Type="http://schemas.microsoft.com/office/2011/relationships/inkAction" Target="../ink/inkAction11.xml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69.png"/><Relationship Id="rId5" Type="http://schemas.microsoft.com/office/2011/relationships/inkAction" Target="../ink/inkAction12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1.png"/><Relationship Id="rId5" Type="http://schemas.microsoft.com/office/2011/relationships/inkAction" Target="../ink/inkAction13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11/relationships/inkAction" Target="../ink/inkAction1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6.png"/><Relationship Id="rId5" Type="http://schemas.microsoft.com/office/2011/relationships/inkAction" Target="../ink/inkAction15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8.png"/><Relationship Id="rId5" Type="http://schemas.microsoft.com/office/2011/relationships/inkAction" Target="../ink/inkAction16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11/relationships/inkAction" Target="../ink/inkAction2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1.pn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81.png"/><Relationship Id="rId5" Type="http://schemas.microsoft.com/office/2011/relationships/inkAction" Target="../ink/inkAction17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1.png"/><Relationship Id="rId5" Type="http://schemas.openxmlformats.org/officeDocument/2006/relationships/image" Target="../media/image57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84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microsoft.com/office/2011/relationships/inkAction" Target="../ink/inkAction18.xml"/><Relationship Id="rId5" Type="http://schemas.openxmlformats.org/officeDocument/2006/relationships/image" Target="../media/image62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86.png"/><Relationship Id="rId5" Type="http://schemas.microsoft.com/office/2011/relationships/inkAction" Target="../ink/inkAction19.xml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1.pn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1.pn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90.png"/><Relationship Id="rId5" Type="http://schemas.microsoft.com/office/2011/relationships/inkAction" Target="../ink/inkAction20.xml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1.pn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1.pn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microsoft.com/office/2011/relationships/inkAction" Target="../ink/inkAction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94.png"/><Relationship Id="rId5" Type="http://schemas.microsoft.com/office/2011/relationships/inkAction" Target="../ink/inkAction21.xml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1.pn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tif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97.tif"/><Relationship Id="rId5" Type="http://schemas.openxmlformats.org/officeDocument/2006/relationships/image" Target="../media/image96.tif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11/relationships/inkAction" Target="../ink/inkAction22.xml"/><Relationship Id="rId3" Type="http://schemas.openxmlformats.org/officeDocument/2006/relationships/audio" Target="../media/media44.m4a"/><Relationship Id="rId7" Type="http://schemas.openxmlformats.org/officeDocument/2006/relationships/image" Target="../media/image100.png"/><Relationship Id="rId2" Type="http://schemas.microsoft.com/office/2007/relationships/media" Target="../media/media44.m4a"/><Relationship Id="rId1" Type="http://schemas.openxmlformats.org/officeDocument/2006/relationships/tags" Target="../tags/tag5.xml"/><Relationship Id="rId6" Type="http://schemas.openxmlformats.org/officeDocument/2006/relationships/image" Target="../media/image99.png"/><Relationship Id="rId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microsoft.com/office/2011/relationships/inkAction" Target="../ink/inkAction23.xml"/><Relationship Id="rId5" Type="http://schemas.openxmlformats.org/officeDocument/2006/relationships/image" Target="../media/image102.jpeg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7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microsoft.com/office/2011/relationships/inkAction" Target="../ink/inkAction24.xml"/><Relationship Id="rId5" Type="http://schemas.openxmlformats.org/officeDocument/2006/relationships/image" Target="../media/image106.jpeg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microsoft.com/office/2011/relationships/inkAction" Target="../ink/inkAction25.xml"/><Relationship Id="rId5" Type="http://schemas.openxmlformats.org/officeDocument/2006/relationships/image" Target="../media/image108.tif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6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microsoft.com/office/2011/relationships/inkAction" Target="../ink/inkAction27.xml"/><Relationship Id="rId5" Type="http://schemas.openxmlformats.org/officeDocument/2006/relationships/image" Target="../media/image113.jpe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t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4.tif"/><Relationship Id="rId5" Type="http://schemas.openxmlformats.org/officeDocument/2006/relationships/image" Target="../media/image23.tif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microsoft.com/office/2011/relationships/inkAction" Target="../ink/inkAction29.xml"/><Relationship Id="rId5" Type="http://schemas.openxmlformats.org/officeDocument/2006/relationships/image" Target="../media/image118.jpeg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21.tif"/><Relationship Id="rId5" Type="http://schemas.openxmlformats.org/officeDocument/2006/relationships/image" Target="../media/image120.tif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122.png"/><Relationship Id="rId5" Type="http://schemas.microsoft.com/office/2011/relationships/inkAction" Target="../ink/inkAction30.xml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m4a"/><Relationship Id="rId7" Type="http://schemas.openxmlformats.org/officeDocument/2006/relationships/image" Target="../media/image11.png"/><Relationship Id="rId2" Type="http://schemas.microsoft.com/office/2007/relationships/media" Target="../media/media55.m4a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m4a"/><Relationship Id="rId2" Type="http://schemas.microsoft.com/office/2007/relationships/media" Target="../media/media56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tif"/><Relationship Id="rId5" Type="http://schemas.openxmlformats.org/officeDocument/2006/relationships/image" Target="../media/image27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33.ti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upo"/>
          <p:cNvGrpSpPr/>
          <p:nvPr/>
        </p:nvGrpSpPr>
        <p:grpSpPr>
          <a:xfrm>
            <a:off x="158749" y="4092802"/>
            <a:ext cx="12687301" cy="2425713"/>
            <a:chOff x="0" y="0"/>
            <a:chExt cx="12687300" cy="2425711"/>
          </a:xfrm>
        </p:grpSpPr>
        <p:sp>
          <p:nvSpPr>
            <p:cNvPr id="205" name="Retângulo Arredondado"/>
            <p:cNvSpPr/>
            <p:nvPr/>
          </p:nvSpPr>
          <p:spPr>
            <a:xfrm>
              <a:off x="0" y="0"/>
              <a:ext cx="12687300" cy="2260600"/>
            </a:xfrm>
            <a:prstGeom prst="roundRect">
              <a:avLst>
                <a:gd name="adj" fmla="val 8427"/>
              </a:avLst>
            </a:prstGeom>
            <a:solidFill>
              <a:srgbClr val="000000">
                <a:alpha val="60000"/>
              </a:srgbClr>
            </a:solidFill>
            <a:ln w="25400" cap="flat">
              <a:solidFill>
                <a:srgbClr val="FFFFFF">
                  <a:alpha val="60000"/>
                </a:srgbClr>
              </a:solidFill>
              <a:prstDash val="solid"/>
              <a:miter lim="400000"/>
            </a:ln>
            <a:effectLst>
              <a:outerShdw blurRad="63500" dist="190500" dir="3660000" rotWithShape="0">
                <a:srgbClr val="000000">
                  <a:alpha val="61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800" b="1">
                  <a:solidFill>
                    <a:srgbClr val="F6F8EB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sp>
          <p:nvSpPr>
            <p:cNvPr id="206" name="Técnicas de reconstrução da região posterior da mandíbula"/>
            <p:cNvSpPr/>
            <p:nvPr/>
          </p:nvSpPr>
          <p:spPr>
            <a:xfrm>
              <a:off x="152400" y="1187450"/>
              <a:ext cx="12382500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>
              <a:outerShdw blurRad="127000" dist="12700" dir="2400000" rotWithShape="0">
                <a:srgbClr val="000000">
                  <a:alpha val="99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5200" b="1">
                  <a:solidFill>
                    <a:srgbClr val="FFFFFF"/>
                  </a:solidFill>
                </a:defRPr>
              </a:lvl1pPr>
            </a:lstStyle>
            <a:p>
              <a:r>
                <a:t>Técnicas de reconstrução da região posterior da mandíbula</a:t>
              </a:r>
            </a:p>
          </p:txBody>
        </p:sp>
        <p:sp>
          <p:nvSpPr>
            <p:cNvPr id="207" name="Leandro E. Klüppel"/>
            <p:cNvSpPr/>
            <p:nvPr/>
          </p:nvSpPr>
          <p:spPr>
            <a:xfrm>
              <a:off x="127000" y="2425711"/>
              <a:ext cx="975360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round/>
            </a:ln>
            <a:effectLst>
              <a:outerShdw blurRad="50800" dist="38100" dir="10800000" rotWithShape="0">
                <a:srgbClr val="FFFFFF">
                  <a:alpha val="4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defTabSz="584200">
                <a:buClr>
                  <a:srgbClr val="002F73"/>
                </a:buClr>
                <a:defRPr sz="1900" b="1" i="1" spc="931">
                  <a:effectLst>
                    <a:outerShdw blurRad="50800" dist="38100" dir="10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>
                <a:defRPr sz="3100" spc="1519">
                  <a:effectLst/>
                  <a:uFillTx/>
                </a:defRPr>
              </a:pPr>
              <a:r>
                <a:rPr sz="1900" spc="931">
                  <a:effectLst>
                    <a:outerShdw blurRad="50800" dist="38100" dir="10800000" rotWithShape="0">
                      <a:srgbClr val="000000">
                        <a:alpha val="40000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</a:rPr>
                <a:t>Leandro E. Klüppel</a:t>
              </a:r>
            </a:p>
          </p:txBody>
        </p:sp>
      </p:grp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D52E883-2571-4880-B080-22B4A9C63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508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pic>
        <p:nvPicPr>
          <p:cNvPr id="279" name="image.png" descr="image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345266" y="289917"/>
            <a:ext cx="6765447" cy="5031979"/>
          </a:xfrm>
          <a:prstGeom prst="rect">
            <a:avLst/>
          </a:prstGeom>
          <a:ln w="12700">
            <a:miter lim="400000"/>
          </a:ln>
          <a:effectLst>
            <a:outerShdw blurRad="127000" dist="5080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80" name="droppedImage.tiff" descr="droppedImage.tiff"/>
          <p:cNvPicPr>
            <a:picLocks noChangeAspect="1"/>
          </p:cNvPicPr>
          <p:nvPr/>
        </p:nvPicPr>
        <p:blipFill>
          <a:blip r:embed="rId6"/>
          <a:srcRect t="4535" r="2493" b="3233"/>
          <a:stretch>
            <a:fillRect/>
          </a:stretch>
        </p:blipFill>
        <p:spPr>
          <a:xfrm>
            <a:off x="3895990" y="5600462"/>
            <a:ext cx="5654984" cy="3556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25" y="0"/>
                </a:moveTo>
                <a:cubicBezTo>
                  <a:pt x="1978" y="0"/>
                  <a:pt x="212" y="2595"/>
                  <a:pt x="0" y="5919"/>
                </a:cubicBezTo>
                <a:lnTo>
                  <a:pt x="0" y="15681"/>
                </a:lnTo>
                <a:cubicBezTo>
                  <a:pt x="212" y="19005"/>
                  <a:pt x="1978" y="21600"/>
                  <a:pt x="4125" y="21600"/>
                </a:cubicBezTo>
                <a:lnTo>
                  <a:pt x="17454" y="21600"/>
                </a:lnTo>
                <a:cubicBezTo>
                  <a:pt x="19744" y="21600"/>
                  <a:pt x="21600" y="18647"/>
                  <a:pt x="21600" y="15006"/>
                </a:cubicBezTo>
                <a:lnTo>
                  <a:pt x="21600" y="6592"/>
                </a:lnTo>
                <a:cubicBezTo>
                  <a:pt x="21600" y="2951"/>
                  <a:pt x="19744" y="0"/>
                  <a:pt x="17454" y="0"/>
                </a:cubicBezTo>
                <a:lnTo>
                  <a:pt x="4125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5080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81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8FD2483-222B-435D-A207-342AE54B6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35">
        <p14:prism isInverted="1"/>
      </p:transition>
    </mc:Choice>
    <mc:Fallback>
      <p:transition spd="slow" advTm="25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284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286" name="preparo do leito receptor"/>
          <p:cNvSpPr/>
          <p:nvPr/>
        </p:nvSpPr>
        <p:spPr>
          <a:xfrm>
            <a:off x="685800" y="-6350"/>
            <a:ext cx="12369800" cy="1485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8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preparo do leito receptor</a:t>
            </a:r>
          </a:p>
        </p:txBody>
      </p:sp>
      <p:pic>
        <p:nvPicPr>
          <p:cNvPr id="287" name="image46.jpg" descr="image46.jpg"/>
          <p:cNvPicPr>
            <a:picLocks/>
          </p:cNvPicPr>
          <p:nvPr/>
        </p:nvPicPr>
        <p:blipFill>
          <a:blip r:embed="rId5"/>
          <a:srcRect l="7125" t="9510" r="3819" b="10607"/>
          <a:stretch>
            <a:fillRect/>
          </a:stretch>
        </p:blipFill>
        <p:spPr>
          <a:xfrm>
            <a:off x="2401434" y="1724244"/>
            <a:ext cx="8190085" cy="3439852"/>
          </a:xfrm>
          <a:prstGeom prst="rect">
            <a:avLst/>
          </a:prstGeom>
          <a:effectLst>
            <a:outerShdw blurRad="152400" dist="457200" dir="3120000" rotWithShape="0">
              <a:srgbClr val="000000">
                <a:alpha val="99000"/>
              </a:srgbClr>
            </a:outerShdw>
            <a:reflection stA="2631" endPos="40000" dir="5400000" sy="-100000" algn="bl" rotWithShape="0"/>
          </a:effectLst>
        </p:spPr>
      </p:pic>
      <p:pic>
        <p:nvPicPr>
          <p:cNvPr id="288" name="image47.jpg" descr="image47.jpg"/>
          <p:cNvPicPr>
            <a:picLocks/>
          </p:cNvPicPr>
          <p:nvPr/>
        </p:nvPicPr>
        <p:blipFill>
          <a:blip r:embed="rId6"/>
          <a:srcRect l="4118" t="11411" r="3225" b="12509"/>
          <a:stretch>
            <a:fillRect/>
          </a:stretch>
        </p:blipFill>
        <p:spPr>
          <a:xfrm>
            <a:off x="2408004" y="5588477"/>
            <a:ext cx="8189779" cy="3482269"/>
          </a:xfrm>
          <a:prstGeom prst="rect">
            <a:avLst/>
          </a:prstGeom>
          <a:effectLst>
            <a:outerShdw blurRad="152400" dist="457200" dir="3120000" rotWithShape="0">
              <a:srgbClr val="000000">
                <a:alpha val="99000"/>
              </a:srgbClr>
            </a:outerShdw>
            <a:reflection stA="2631" endPos="40000" dir="5400000" sy="-100000" algn="bl" rotWithShape="0"/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46F567A3-8313-4828-AC2A-DED3A353F0B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88720" y="2450520"/>
              <a:ext cx="2833560" cy="536436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46F567A3-8313-4828-AC2A-DED3A353F0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79360" y="2441160"/>
                <a:ext cx="2852280" cy="5383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69B55CCF-665B-46EC-9B3B-558455E4B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19">
        <p14:prism isInverted="1"/>
      </p:transition>
    </mc:Choice>
    <mc:Fallback>
      <p:transition spd="slow" advTm="50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291" name="Linha Linha" descr="Linha Linha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293" name="preparo do leito receptor"/>
          <p:cNvSpPr/>
          <p:nvPr/>
        </p:nvSpPr>
        <p:spPr>
          <a:xfrm>
            <a:off x="685800" y="-6350"/>
            <a:ext cx="12369800" cy="1485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8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preparo do leito receptor</a:t>
            </a:r>
          </a:p>
        </p:txBody>
      </p:sp>
      <p:grpSp>
        <p:nvGrpSpPr>
          <p:cNvPr id="296" name="Grupo"/>
          <p:cNvGrpSpPr/>
          <p:nvPr/>
        </p:nvGrpSpPr>
        <p:grpSpPr>
          <a:xfrm>
            <a:off x="2514944" y="2976048"/>
            <a:ext cx="7278322" cy="368807"/>
            <a:chOff x="0" y="0"/>
            <a:chExt cx="7278322" cy="368805"/>
          </a:xfrm>
        </p:grpSpPr>
        <p:sp>
          <p:nvSpPr>
            <p:cNvPr id="294" name="Retângulo"/>
            <p:cNvSpPr/>
            <p:nvPr/>
          </p:nvSpPr>
          <p:spPr>
            <a:xfrm>
              <a:off x="0" y="11615"/>
              <a:ext cx="2001486" cy="35719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round/>
            </a:ln>
            <a:effectLst>
              <a:outerShdw blurRad="50800" dist="27940" dir="5400000" rotWithShape="0">
                <a:srgbClr val="000000">
                  <a:alpha val="32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914400">
                <a:buClr>
                  <a:srgbClr val="FFFFFF"/>
                </a:buClr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5" name="Canto et al., 2008"/>
            <p:cNvSpPr/>
            <p:nvPr/>
          </p:nvSpPr>
          <p:spPr>
            <a:xfrm>
              <a:off x="52022" y="0"/>
              <a:ext cx="7226301" cy="355600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algn="just" defTabSz="914400">
                <a:buClr>
                  <a:srgbClr val="000000"/>
                </a:buClr>
                <a:defRPr sz="15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 sz="1700">
                  <a:effectLst/>
                </a:defRPr>
              </a:pPr>
              <a:r>
                <a:rPr sz="15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rPr>
                <a:t>Canto et al., 2008</a:t>
              </a:r>
            </a:p>
          </p:txBody>
        </p:sp>
      </p:grpSp>
      <p:sp>
        <p:nvSpPr>
          <p:cNvPr id="297" name="Retângulo"/>
          <p:cNvSpPr/>
          <p:nvPr/>
        </p:nvSpPr>
        <p:spPr>
          <a:xfrm>
            <a:off x="2484078" y="1751780"/>
            <a:ext cx="10287001" cy="1054101"/>
          </a:xfrm>
          <a:prstGeom prst="rect">
            <a:avLst/>
          </a:prstGeom>
          <a:solidFill>
            <a:srgbClr val="FFFFFF"/>
          </a:solidFill>
          <a:ln w="3175"/>
          <a:effectLst>
            <a:outerShdw blurRad="50800" dist="127000" dir="2700000" rotWithShape="0">
              <a:srgbClr val="000000">
                <a:alpha val="99000"/>
              </a:srgbClr>
            </a:outerShdw>
          </a:effectLst>
        </p:spPr>
        <p:txBody>
          <a:bodyPr lIns="38100" tIns="38100" rIns="38100" bIns="38100" anchor="ctr"/>
          <a:lstStyle/>
          <a:p>
            <a:pPr algn="ctr" defTabSz="914400">
              <a:buClr>
                <a:srgbClr val="FFFFFF"/>
              </a:buClr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8" name="Influence of decortication of the recipient graft bed on graft integration and tissue neoformation in the graf-recipient bed interface"/>
          <p:cNvSpPr/>
          <p:nvPr/>
        </p:nvSpPr>
        <p:spPr>
          <a:xfrm>
            <a:off x="2694147" y="1847828"/>
            <a:ext cx="9867901" cy="787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just" defTabSz="914400">
              <a:buClr>
                <a:srgbClr val="000000"/>
              </a:buClr>
              <a:defRPr sz="2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400">
                <a:effectLst/>
              </a:defRPr>
            </a:pPr>
            <a:r>
              <a:rPr sz="2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Influence of decortication of the recipient graft bed on graft integration and tissue neoformation in the graf-recipient bed interface</a:t>
            </a:r>
          </a:p>
        </p:txBody>
      </p:sp>
      <p:grpSp>
        <p:nvGrpSpPr>
          <p:cNvPr id="302" name="Grupo"/>
          <p:cNvGrpSpPr/>
          <p:nvPr/>
        </p:nvGrpSpPr>
        <p:grpSpPr>
          <a:xfrm>
            <a:off x="1930400" y="7315200"/>
            <a:ext cx="9015387" cy="1860552"/>
            <a:chOff x="0" y="0"/>
            <a:chExt cx="9015386" cy="1860551"/>
          </a:xfrm>
        </p:grpSpPr>
        <p:sp>
          <p:nvSpPr>
            <p:cNvPr id="299" name="Retângulo Arredondado"/>
            <p:cNvSpPr/>
            <p:nvPr/>
          </p:nvSpPr>
          <p:spPr>
            <a:xfrm>
              <a:off x="0" y="0"/>
              <a:ext cx="8255000" cy="6223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800" b="1">
                  <a:solidFill>
                    <a:srgbClr val="F6F8EB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sp>
          <p:nvSpPr>
            <p:cNvPr id="300" name="Interface enxerto – leito receptor"/>
            <p:cNvSpPr/>
            <p:nvPr/>
          </p:nvSpPr>
          <p:spPr>
            <a:xfrm>
              <a:off x="112685" y="76868"/>
              <a:ext cx="8077201" cy="444501"/>
            </a:xfrm>
            <a:prstGeom prst="rect">
              <a:avLst/>
            </a:prstGeom>
            <a:noFill/>
            <a:ln w="12700" cap="flat">
              <a:noFill/>
              <a:round/>
            </a:ln>
            <a:effectLst>
              <a:outerShdw blurRad="63500" dist="25400" dir="2940000" rotWithShape="0">
                <a:srgbClr val="000000">
                  <a:alpha val="99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449262" indent="-449262" defTabSz="914400">
                <a:buClr>
                  <a:srgbClr val="FFFFFF"/>
                </a:buClr>
                <a:defRPr sz="2400">
                  <a:uFill>
                    <a:solidFill>
                      <a:srgbClr val="000000"/>
                    </a:solidFill>
                  </a:uFill>
                  <a:latin typeface="BlairMdITC TT"/>
                  <a:ea typeface="BlairMdITC TT"/>
                  <a:cs typeface="BlairMdITC TT"/>
                  <a:sym typeface="BlairMdITC TT"/>
                </a:defRPr>
              </a:lvl1pPr>
            </a:lstStyle>
            <a:p>
              <a:pPr>
                <a:defRPr sz="1400"/>
              </a:pPr>
              <a:r>
                <a:rPr sz="2400"/>
                <a:t> Interface enxerto – leito receptor</a:t>
              </a:r>
            </a:p>
          </p:txBody>
        </p:sp>
        <p:sp>
          <p:nvSpPr>
            <p:cNvPr id="301" name="Grupo I: 9,27% osso neoformado…"/>
            <p:cNvSpPr/>
            <p:nvPr/>
          </p:nvSpPr>
          <p:spPr>
            <a:xfrm>
              <a:off x="1966886" y="819151"/>
              <a:ext cx="7048501" cy="1041401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449262" indent="-449262" defTabSz="914400">
                <a:buClr>
                  <a:srgbClr val="FFFFFF"/>
                </a:buClr>
                <a:defRPr sz="1700">
                  <a:uFill>
                    <a:solidFill>
                      <a:srgbClr val="000000"/>
                    </a:solidFill>
                  </a:uFill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rPr sz="27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 </a:t>
              </a:r>
              <a:r>
                <a:rPr sz="270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</a:rPr>
                <a:t>Grupo I: 9,27% osso neoformado</a:t>
              </a:r>
              <a:endParaRPr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</a:endParaRPr>
            </a:p>
            <a:p>
              <a:pPr marL="449262" indent="-449262" defTabSz="914400">
                <a:buClr>
                  <a:srgbClr val="FFFFFF"/>
                </a:buClr>
                <a:defRPr sz="1700">
                  <a:uFill>
                    <a:solidFill>
                      <a:srgbClr val="000000"/>
                    </a:solidFill>
                  </a:uFill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rPr sz="27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 </a:t>
              </a:r>
              <a:r>
                <a:rPr sz="27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rPr>
                <a:t>Grupo II: 39,13% osso neoformado</a:t>
              </a:r>
            </a:p>
          </p:txBody>
        </p:sp>
      </p:grpSp>
      <p:pic>
        <p:nvPicPr>
          <p:cNvPr id="303" name="image49.jpg" descr="image49.jpg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42278" y="1748961"/>
            <a:ext cx="1755240" cy="2349913"/>
          </a:xfrm>
          <a:prstGeom prst="rect">
            <a:avLst/>
          </a:prstGeom>
          <a:effectLst>
            <a:outerShdw blurRad="50800" dist="88900" dir="2400000" rotWithShape="0">
              <a:srgbClr val="000000">
                <a:alpha val="99000"/>
              </a:srgbClr>
            </a:outerShdw>
            <a:reflection stA="10902" endPos="40000" dir="5400000" sy="-100000" algn="bl" rotWithShape="0"/>
          </a:effectLst>
        </p:spPr>
      </p:pic>
      <p:grpSp>
        <p:nvGrpSpPr>
          <p:cNvPr id="308" name="Grupo"/>
          <p:cNvGrpSpPr/>
          <p:nvPr/>
        </p:nvGrpSpPr>
        <p:grpSpPr>
          <a:xfrm>
            <a:off x="2335186" y="3840341"/>
            <a:ext cx="10603242" cy="3045079"/>
            <a:chOff x="0" y="0"/>
            <a:chExt cx="10603240" cy="3045078"/>
          </a:xfrm>
        </p:grpSpPr>
        <p:sp>
          <p:nvSpPr>
            <p:cNvPr id="304" name="Grupo I: sem decorticação…"/>
            <p:cNvSpPr/>
            <p:nvPr/>
          </p:nvSpPr>
          <p:spPr>
            <a:xfrm>
              <a:off x="1638300" y="1414282"/>
              <a:ext cx="8369300" cy="1092201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marL="449262" indent="-449262" defTabSz="914400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rPr sz="2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 </a:t>
              </a:r>
              <a:r>
                <a:rPr sz="2800">
                  <a:solidFill>
                    <a:srgbClr val="002E7A"/>
                  </a:solidFill>
                  <a:uFill>
                    <a:solidFill>
                      <a:srgbClr val="002E7A"/>
                    </a:solidFill>
                  </a:uFill>
                </a:rPr>
                <a:t>Grupo I: sem decorticação</a:t>
              </a:r>
              <a:endParaRPr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</a:endParaRPr>
            </a:p>
            <a:p>
              <a:pPr marL="449262" indent="-449262" defTabSz="914400">
                <a:buClr>
                  <a:srgbClr val="FFFFFF"/>
                </a:buClr>
                <a:defRPr sz="1800">
                  <a:uFill>
                    <a:solidFill>
                      <a:srgbClr val="000000"/>
                    </a:solidFill>
                  </a:uFill>
                  <a:latin typeface="Arial Black"/>
                  <a:ea typeface="Arial Black"/>
                  <a:cs typeface="Arial Black"/>
                  <a:sym typeface="Arial Black"/>
                </a:defRPr>
              </a:pPr>
              <a:r>
                <a:rPr sz="2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 </a:t>
              </a:r>
              <a:r>
                <a:rPr sz="28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rPr>
                <a:t>Grupo II: com decorticação</a:t>
              </a:r>
            </a:p>
          </p:txBody>
        </p:sp>
        <p:pic>
          <p:nvPicPr>
            <p:cNvPr id="305" name="image50.gif" descr="image50.gif"/>
            <p:cNvPicPr>
              <a:picLocks/>
            </p:cNvPicPr>
            <p:nvPr/>
          </p:nvPicPr>
          <p:blipFill>
            <a:blip r:embed="rId7"/>
            <a:srcRect l="6709" t="5049" r="15928" b="15516"/>
            <a:stretch>
              <a:fillRect/>
            </a:stretch>
          </p:blipFill>
          <p:spPr>
            <a:xfrm rot="21468966">
              <a:off x="7425188" y="58448"/>
              <a:ext cx="3123396" cy="2928183"/>
            </a:xfrm>
            <a:prstGeom prst="rect">
              <a:avLst/>
            </a:prstGeom>
            <a:ln w="12700" cap="flat">
              <a:noFill/>
              <a:round/>
            </a:ln>
            <a:effectLst>
              <a:outerShdw blurRad="50800" dist="266700" dir="2700000" rotWithShape="0">
                <a:srgbClr val="000000">
                  <a:alpha val="99000"/>
                </a:srgbClr>
              </a:outerShdw>
            </a:effectLst>
          </p:spPr>
        </p:pic>
        <p:sp>
          <p:nvSpPr>
            <p:cNvPr id="306" name="Retângulo Arredondado"/>
            <p:cNvSpPr/>
            <p:nvPr/>
          </p:nvSpPr>
          <p:spPr>
            <a:xfrm>
              <a:off x="573113" y="122058"/>
              <a:ext cx="6235701" cy="1041401"/>
            </a:xfrm>
            <a:prstGeom prst="roundRect">
              <a:avLst>
                <a:gd name="adj" fmla="val 18293"/>
              </a:avLst>
            </a:prstGeom>
            <a:solidFill>
              <a:srgbClr val="212121"/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800" b="1">
                  <a:solidFill>
                    <a:srgbClr val="F6F8EB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sp>
          <p:nvSpPr>
            <p:cNvPr id="307" name="Enxertos ósseos em bloco coluna de ratos"/>
            <p:cNvSpPr/>
            <p:nvPr/>
          </p:nvSpPr>
          <p:spPr>
            <a:xfrm>
              <a:off x="0" y="280802"/>
              <a:ext cx="7277100" cy="762001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marL="449262" indent="-449262" algn="ctr" defTabSz="914400">
                <a:buClr>
                  <a:srgbClr val="FFFFFF"/>
                </a:buClr>
                <a:defRPr sz="2300">
                  <a:solidFill>
                    <a:srgbClr val="FFFB00"/>
                  </a:solidFill>
                  <a:uFill>
                    <a:solidFill>
                      <a:srgbClr val="FFFB00"/>
                    </a:solidFill>
                  </a:uFill>
                  <a:latin typeface="BlairMdITC TT"/>
                  <a:ea typeface="BlairMdITC TT"/>
                  <a:cs typeface="BlairMdITC TT"/>
                  <a:sym typeface="BlairMdITC TT"/>
                </a:defRPr>
              </a:lvl1pPr>
            </a:lstStyle>
            <a:p>
              <a:pPr>
                <a:defRPr sz="1300"/>
              </a:pPr>
              <a:r>
                <a:rPr sz="2300"/>
                <a:t> Enxertos ósseos em bloco coluna de ratos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BA2BBFAE-6BAC-47AB-A7D0-5834FEC7FB8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658160" y="5387400"/>
              <a:ext cx="1335240" cy="84348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BA2BBFAE-6BAC-47AB-A7D0-5834FEC7FB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48800" y="5378040"/>
                <a:ext cx="1353960" cy="862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2C874253-C1E4-4635-A41E-2C6F6A8380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21">
        <p14:prism isInverted="1"/>
      </p:transition>
    </mc:Choice>
    <mc:Fallback>
      <p:transition spd="slow" advTm="81221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2" grpId="2" animBg="1" advAuto="0"/>
      <p:bldP spid="308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rupo"/>
          <p:cNvGrpSpPr/>
          <p:nvPr/>
        </p:nvGrpSpPr>
        <p:grpSpPr>
          <a:xfrm>
            <a:off x="203155" y="507969"/>
            <a:ext cx="12550677" cy="8534460"/>
            <a:chOff x="0" y="0"/>
            <a:chExt cx="12550675" cy="8534459"/>
          </a:xfrm>
        </p:grpSpPr>
        <p:sp>
          <p:nvSpPr>
            <p:cNvPr id="310" name="Retângulo"/>
            <p:cNvSpPr/>
            <p:nvPr/>
          </p:nvSpPr>
          <p:spPr>
            <a:xfrm>
              <a:off x="0" y="0"/>
              <a:ext cx="12550676" cy="8534460"/>
            </a:xfrm>
            <a:prstGeom prst="rect">
              <a:avLst/>
            </a:prstGeom>
            <a:solidFill>
              <a:srgbClr val="F0F1F1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47700">
                <a:defRPr sz="1600"/>
              </a:pPr>
              <a:endParaRPr/>
            </a:p>
          </p:txBody>
        </p:sp>
        <p:pic>
          <p:nvPicPr>
            <p:cNvPr id="311" name="image52.jpg" descr="image52.jpg"/>
            <p:cNvPicPr>
              <a:picLocks/>
            </p:cNvPicPr>
            <p:nvPr/>
          </p:nvPicPr>
          <p:blipFill>
            <a:blip r:embed="rId4"/>
            <a:srcRect l="9229" t="6941" r="13847" b="14388"/>
            <a:stretch>
              <a:fillRect/>
            </a:stretch>
          </p:blipFill>
          <p:spPr>
            <a:xfrm>
              <a:off x="0" y="0"/>
              <a:ext cx="12550676" cy="853446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  <p:pic>
        <p:nvPicPr>
          <p:cNvPr id="313" name="Linha Linha" descr="Linha Linha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315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8E8C0DD-0A2C-4A32-86DF-91E3118D2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02">
        <p14:prism isInverted="1"/>
      </p:transition>
    </mc:Choice>
    <mc:Fallback>
      <p:transition spd="slow" advTm="185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53.jpg" descr="image53.jpg"/>
          <p:cNvPicPr>
            <a:picLocks/>
          </p:cNvPicPr>
          <p:nvPr/>
        </p:nvPicPr>
        <p:blipFill>
          <a:blip r:embed="rId4"/>
          <a:srcRect l="9230" t="18149" r="18461" b="23137"/>
          <a:stretch>
            <a:fillRect/>
          </a:stretch>
        </p:blipFill>
        <p:spPr>
          <a:xfrm>
            <a:off x="3863131" y="6299974"/>
            <a:ext cx="5407613" cy="2919542"/>
          </a:xfrm>
          <a:prstGeom prst="rect">
            <a:avLst/>
          </a:prstGeom>
          <a:ln w="12700"/>
        </p:spPr>
      </p:pic>
      <p:pic>
        <p:nvPicPr>
          <p:cNvPr id="318" name="image54.jpg" descr="image54.jpg"/>
          <p:cNvPicPr>
            <a:picLocks noChangeAspect="1"/>
          </p:cNvPicPr>
          <p:nvPr/>
        </p:nvPicPr>
        <p:blipFill>
          <a:blip r:embed="rId5"/>
          <a:srcRect l="15383" r="13847" b="30583"/>
          <a:stretch>
            <a:fillRect/>
          </a:stretch>
        </p:blipFill>
        <p:spPr>
          <a:xfrm>
            <a:off x="2038742" y="203167"/>
            <a:ext cx="9035691" cy="5892842"/>
          </a:xfrm>
          <a:prstGeom prst="rect">
            <a:avLst/>
          </a:prstGeom>
          <a:ln w="12700"/>
        </p:spPr>
      </p:pic>
      <p:pic>
        <p:nvPicPr>
          <p:cNvPr id="319" name="Linha Linha" descr="Linha Linha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321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DA50CEC-2D4D-4981-A33A-786648977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53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324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326" name="fixação do enxerto ósseo"/>
          <p:cNvSpPr/>
          <p:nvPr/>
        </p:nvSpPr>
        <p:spPr>
          <a:xfrm>
            <a:off x="685800" y="-6350"/>
            <a:ext cx="12369800" cy="1485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8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fixação do enxerto ósseo</a:t>
            </a:r>
          </a:p>
        </p:txBody>
      </p:sp>
      <p:sp>
        <p:nvSpPr>
          <p:cNvPr id="327" name="Retângulo Arredondado"/>
          <p:cNvSpPr/>
          <p:nvPr/>
        </p:nvSpPr>
        <p:spPr>
          <a:xfrm>
            <a:off x="2082800" y="8077200"/>
            <a:ext cx="9436100" cy="889000"/>
          </a:xfrm>
          <a:prstGeom prst="roundRect">
            <a:avLst>
              <a:gd name="adj" fmla="val 21429"/>
            </a:avLst>
          </a:prstGeom>
          <a:solidFill>
            <a:srgbClr val="FF9300">
              <a:alpha val="64999"/>
            </a:srgbClr>
          </a:solidFill>
          <a:ln w="12700">
            <a:solidFill>
              <a:srgbClr val="FFFFFF">
                <a:alpha val="30000"/>
              </a:srgbClr>
            </a:solidFill>
            <a:miter lim="400000"/>
          </a:ln>
          <a:effectLst>
            <a:outerShdw blurRad="63500" dist="101600" dir="2520000" rotWithShape="0">
              <a:srgbClr val="000000">
                <a:alpha val="99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2800" b="1">
                <a:solidFill>
                  <a:srgbClr val="F6F8EB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328" name="Retângulo Arredondado"/>
          <p:cNvSpPr/>
          <p:nvPr/>
        </p:nvSpPr>
        <p:spPr>
          <a:xfrm>
            <a:off x="2552700" y="6743700"/>
            <a:ext cx="8369300" cy="889000"/>
          </a:xfrm>
          <a:prstGeom prst="roundRect">
            <a:avLst>
              <a:gd name="adj" fmla="val 21429"/>
            </a:avLst>
          </a:prstGeom>
          <a:solidFill>
            <a:srgbClr val="011993">
              <a:alpha val="74000"/>
            </a:srgbClr>
          </a:solidFill>
          <a:ln w="12700">
            <a:solidFill>
              <a:srgbClr val="FFFFFF">
                <a:alpha val="30000"/>
              </a:srgbClr>
            </a:solidFill>
            <a:miter lim="400000"/>
          </a:ln>
          <a:effectLst>
            <a:outerShdw blurRad="63500" dist="101600" dir="2520000" rotWithShape="0">
              <a:srgbClr val="000000">
                <a:alpha val="99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2800" b="1">
                <a:solidFill>
                  <a:srgbClr val="F6F8EB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sp>
        <p:nvSpPr>
          <p:cNvPr id="329" name="Retângulo"/>
          <p:cNvSpPr/>
          <p:nvPr/>
        </p:nvSpPr>
        <p:spPr>
          <a:xfrm>
            <a:off x="2484078" y="1751780"/>
            <a:ext cx="10287001" cy="952501"/>
          </a:xfrm>
          <a:prstGeom prst="rect">
            <a:avLst/>
          </a:prstGeom>
          <a:solidFill>
            <a:srgbClr val="FFFFFF"/>
          </a:solidFill>
          <a:ln w="3175"/>
          <a:effectLst>
            <a:outerShdw blurRad="50800" dist="127000" dir="2700000" rotWithShape="0">
              <a:srgbClr val="000000">
                <a:alpha val="99000"/>
              </a:srgbClr>
            </a:outerShdw>
          </a:effectLst>
        </p:spPr>
        <p:txBody>
          <a:bodyPr lIns="38100" tIns="38100" rIns="38100" bIns="38100" anchor="ctr"/>
          <a:lstStyle/>
          <a:p>
            <a:pPr algn="ctr" defTabSz="914400">
              <a:buClr>
                <a:srgbClr val="FFFFFF"/>
              </a:buClr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30" name="image51.gif" descr="image51.gif"/>
          <p:cNvPicPr>
            <a:picLocks noChangeAspect="1"/>
          </p:cNvPicPr>
          <p:nvPr/>
        </p:nvPicPr>
        <p:blipFill>
          <a:blip r:embed="rId5"/>
          <a:srcRect t="1378" r="3" b="225"/>
          <a:stretch>
            <a:fillRect/>
          </a:stretch>
        </p:blipFill>
        <p:spPr>
          <a:xfrm>
            <a:off x="689844" y="1752600"/>
            <a:ext cx="1507256" cy="1958305"/>
          </a:xfrm>
          <a:prstGeom prst="rect">
            <a:avLst/>
          </a:prstGeom>
          <a:ln w="12700"/>
          <a:effectLst>
            <a:outerShdw blurRad="76200" dist="76200" dir="2700000" rotWithShape="0">
              <a:srgbClr val="000000">
                <a:alpha val="99000"/>
              </a:srgbClr>
            </a:outerShdw>
            <a:reflection stA="7894" endPos="40000" dir="5400000" sy="-100000" algn="bl" rotWithShape="0"/>
          </a:effectLst>
        </p:spPr>
      </p:pic>
      <p:sp>
        <p:nvSpPr>
          <p:cNvPr id="331" name="Fixation effects on membranous and endochondral onlay bone graft resorption"/>
          <p:cNvSpPr/>
          <p:nvPr/>
        </p:nvSpPr>
        <p:spPr>
          <a:xfrm>
            <a:off x="2626771" y="1863897"/>
            <a:ext cx="10007601" cy="8636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defTabSz="914400">
              <a:buClr>
                <a:srgbClr val="000000"/>
              </a:buClr>
              <a:buFont typeface="Arial"/>
              <a:defRPr sz="27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sz="2100"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700" b="1"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</a:rPr>
              <a:t>Fixation effects on membranous and endochondral onlay bone graft resorption </a:t>
            </a:r>
          </a:p>
        </p:txBody>
      </p:sp>
      <p:grpSp>
        <p:nvGrpSpPr>
          <p:cNvPr id="334" name="Grupo"/>
          <p:cNvGrpSpPr/>
          <p:nvPr/>
        </p:nvGrpSpPr>
        <p:grpSpPr>
          <a:xfrm>
            <a:off x="2483713" y="2758902"/>
            <a:ext cx="7226301" cy="357191"/>
            <a:chOff x="0" y="0"/>
            <a:chExt cx="7226300" cy="357189"/>
          </a:xfrm>
        </p:grpSpPr>
        <p:sp>
          <p:nvSpPr>
            <p:cNvPr id="332" name="Retângulo"/>
            <p:cNvSpPr/>
            <p:nvPr/>
          </p:nvSpPr>
          <p:spPr>
            <a:xfrm>
              <a:off x="11477" y="0"/>
              <a:ext cx="2159353" cy="357190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round/>
            </a:ln>
            <a:effectLst>
              <a:outerShdw blurRad="50800" dist="27940" dir="5400000" rotWithShape="0">
                <a:srgbClr val="000000">
                  <a:alpha val="32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914400">
                <a:buClr>
                  <a:srgbClr val="FFFFFF"/>
                </a:buClr>
                <a:buFont typeface="Arial"/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3" name="Philips &amp; Rahn, 1988"/>
            <p:cNvSpPr/>
            <p:nvPr/>
          </p:nvSpPr>
          <p:spPr>
            <a:xfrm>
              <a:off x="0" y="13784"/>
              <a:ext cx="7226300" cy="304801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algn="just" defTabSz="914400">
                <a:buClr>
                  <a:srgbClr val="000000"/>
                </a:buClr>
                <a:buFont typeface="Arial"/>
                <a:defRPr sz="16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 sz="1800" b="0">
                  <a:solidFill>
                    <a:srgbClr val="FFFFFF"/>
                  </a:solidFill>
                  <a:effectLst/>
                  <a:uFill>
                    <a:solidFill>
                      <a:srgbClr val="FFFFFF"/>
                    </a:solidFill>
                  </a:uFill>
                </a:defRPr>
              </a:pPr>
              <a:r>
                <a:rPr sz="1600" b="1">
                  <a:solidFill>
                    <a:srgbClr val="00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</a:rPr>
                <a:t>Philips &amp; Rahn, 1988</a:t>
              </a:r>
            </a:p>
          </p:txBody>
        </p:sp>
      </p:grpSp>
      <p:pic>
        <p:nvPicPr>
          <p:cNvPr id="335" name="image58.jpg" descr="image58.jpg"/>
          <p:cNvPicPr>
            <a:picLocks/>
          </p:cNvPicPr>
          <p:nvPr/>
        </p:nvPicPr>
        <p:blipFill>
          <a:blip r:embed="rId6"/>
          <a:srcRect r="11642" b="12663"/>
          <a:stretch>
            <a:fillRect/>
          </a:stretch>
        </p:blipFill>
        <p:spPr>
          <a:xfrm>
            <a:off x="688944" y="4095727"/>
            <a:ext cx="1511300" cy="1955801"/>
          </a:xfrm>
          <a:prstGeom prst="rect">
            <a:avLst/>
          </a:prstGeom>
          <a:effectLst>
            <a:outerShdw blurRad="76200" dist="76200" dir="2700000" rotWithShape="0">
              <a:srgbClr val="000000">
                <a:alpha val="99000"/>
              </a:srgbClr>
            </a:outerShdw>
            <a:reflection stA="7894" endPos="40000" dir="5400000" sy="-100000" algn="bl" rotWithShape="0"/>
          </a:effectLst>
        </p:spPr>
      </p:pic>
      <p:sp>
        <p:nvSpPr>
          <p:cNvPr id="336" name="Retângulo"/>
          <p:cNvSpPr/>
          <p:nvPr/>
        </p:nvSpPr>
        <p:spPr>
          <a:xfrm>
            <a:off x="2489200" y="4089400"/>
            <a:ext cx="10287000" cy="952500"/>
          </a:xfrm>
          <a:prstGeom prst="rect">
            <a:avLst/>
          </a:prstGeom>
          <a:solidFill>
            <a:srgbClr val="FFFFFF"/>
          </a:solidFill>
          <a:ln w="3175"/>
          <a:effectLst>
            <a:outerShdw blurRad="50800" dist="127000" dir="2700000" rotWithShape="0">
              <a:srgbClr val="000000">
                <a:alpha val="99000"/>
              </a:srgbClr>
            </a:outerShdw>
          </a:effectLst>
        </p:spPr>
        <p:txBody>
          <a:bodyPr lIns="38100" tIns="38100" rIns="38100" bIns="38100" anchor="ctr"/>
          <a:lstStyle/>
          <a:p>
            <a:pPr algn="ctr" defTabSz="914400">
              <a:buClr>
                <a:srgbClr val="FFFFFF"/>
              </a:buClr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7" name="Utilização de Parafusos Absorvíveis para Fixação de Enxertos Ósseos Autógenos. Estudo Histológico em Coelhos."/>
          <p:cNvSpPr/>
          <p:nvPr/>
        </p:nvSpPr>
        <p:spPr>
          <a:xfrm>
            <a:off x="2628900" y="4203700"/>
            <a:ext cx="10007600" cy="762000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defTabSz="914400">
              <a:buClr>
                <a:srgbClr val="000000"/>
              </a:buClr>
              <a:defRPr sz="24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b="0">
                <a:effectLst/>
              </a:defRPr>
            </a:pPr>
            <a:r>
              <a:rPr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Utilização de Parafusos Absorvíveis para Fixação de Enxertos Ósseos Autógenos. Estudo Histológico em Coelhos. </a:t>
            </a:r>
          </a:p>
        </p:txBody>
      </p:sp>
      <p:sp>
        <p:nvSpPr>
          <p:cNvPr id="338" name="Retângulo"/>
          <p:cNvSpPr/>
          <p:nvPr/>
        </p:nvSpPr>
        <p:spPr>
          <a:xfrm>
            <a:off x="2500677" y="5093494"/>
            <a:ext cx="8699501" cy="355601"/>
          </a:xfrm>
          <a:prstGeom prst="rect">
            <a:avLst/>
          </a:prstGeom>
          <a:solidFill>
            <a:srgbClr val="FFFFFF"/>
          </a:solidFill>
          <a:ln w="3175"/>
          <a:effectLst>
            <a:outerShdw blurRad="50800" dist="27940" dir="5400000" rotWithShape="0">
              <a:srgbClr val="000000">
                <a:alpha val="32000"/>
              </a:srgbClr>
            </a:outerShdw>
          </a:effectLst>
        </p:spPr>
        <p:txBody>
          <a:bodyPr lIns="38100" tIns="38100" rIns="38100" bIns="38100" anchor="ctr"/>
          <a:lstStyle/>
          <a:p>
            <a:pPr algn="ctr" defTabSz="914400">
              <a:buClr>
                <a:srgbClr val="FFFFFF"/>
              </a:buClr>
              <a:buFont typeface="Arial"/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9" name="Leandro E. Klüppel   -   Tese de Doutorado      -    Orientador: Prof. Dr. Renato Mazzonetto"/>
          <p:cNvSpPr/>
          <p:nvPr/>
        </p:nvSpPr>
        <p:spPr>
          <a:xfrm>
            <a:off x="2641600" y="5093784"/>
            <a:ext cx="10604500" cy="3429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just" defTabSz="914400">
              <a:buClr>
                <a:srgbClr val="000000"/>
              </a:buClr>
              <a:buFont typeface="Arial"/>
              <a:defRPr sz="18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sz="2000"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1800" b="1">
                <a:solidFill>
                  <a:srgbClr val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</a:rPr>
              <a:t>Leandro E. Klüppel   -   Tese de Doutorado      -    Orientador: Prof. Dr. Renato Mazzonetto</a:t>
            </a:r>
          </a:p>
        </p:txBody>
      </p:sp>
      <p:sp>
        <p:nvSpPr>
          <p:cNvPr id="340" name="Mobilidade do Enxerto = INSUCESSO"/>
          <p:cNvSpPr/>
          <p:nvPr/>
        </p:nvSpPr>
        <p:spPr>
          <a:xfrm>
            <a:off x="2613000" y="6900450"/>
            <a:ext cx="8369301" cy="609601"/>
          </a:xfrm>
          <a:prstGeom prst="rect">
            <a:avLst/>
          </a:prstGeom>
          <a:ln w="12700"/>
          <a:effectLst>
            <a:outerShdw blurRad="63500" dist="101600" dir="2520000" rotWithShape="0">
              <a:srgbClr val="000000">
                <a:alpha val="99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defTabSz="914400">
              <a:buClr>
                <a:srgbClr val="FFFFFF"/>
              </a:buClr>
              <a:buFont typeface="Arial"/>
              <a:def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2000"/>
            </a:pPr>
            <a:r>
              <a:rPr sz="3000"/>
              <a:t> Mobilidade do Enxerto = INSUCESSO</a:t>
            </a:r>
          </a:p>
        </p:txBody>
      </p:sp>
      <p:sp>
        <p:nvSpPr>
          <p:cNvPr id="341" name="Fixação Rígida Permite Revascularização"/>
          <p:cNvSpPr/>
          <p:nvPr/>
        </p:nvSpPr>
        <p:spPr>
          <a:xfrm>
            <a:off x="2041500" y="8225513"/>
            <a:ext cx="10007601" cy="647701"/>
          </a:xfrm>
          <a:prstGeom prst="rect">
            <a:avLst/>
          </a:prstGeom>
          <a:ln w="12700"/>
          <a:effectLst>
            <a:outerShdw blurRad="63500" dist="101600" dir="2520000" rotWithShape="0">
              <a:srgbClr val="000000">
                <a:alpha val="99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marL="176212" indent="-176212" defTabSz="914400">
              <a:buClr>
                <a:srgbClr val="FFFFFF"/>
              </a:buClr>
              <a:buFont typeface="Arial"/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2200"/>
            </a:pPr>
            <a:r>
              <a:rPr sz="3200"/>
              <a:t> Fixação Rígida Permite Revascularização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342B8B64-BC90-40CD-B00F-E3680607C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60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344" name="Linha Linha" descr="Linha Linha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346" name="falha da fixação"/>
          <p:cNvSpPr/>
          <p:nvPr/>
        </p:nvSpPr>
        <p:spPr>
          <a:xfrm>
            <a:off x="685800" y="-6350"/>
            <a:ext cx="12369800" cy="1485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8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falha da fixação</a:t>
            </a:r>
          </a:p>
        </p:txBody>
      </p:sp>
      <p:pic>
        <p:nvPicPr>
          <p:cNvPr id="347" name="FALHA DO ENXERTO.mov" descr="FALHA DO ENXERTO.mov"/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5041" y="1560081"/>
            <a:ext cx="10317937" cy="7738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plante10.png" descr="implante10.png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807534">
            <a:off x="10316679" y="775328"/>
            <a:ext cx="916827" cy="1269451"/>
          </a:xfrm>
          <a:prstGeom prst="rect">
            <a:avLst/>
          </a:prstGeom>
          <a:ln w="12700">
            <a:miter lim="400000"/>
          </a:ln>
          <a:effectLst>
            <a:outerShdw blurRad="266700" dist="254000" dir="3300000" rotWithShape="0">
              <a:srgbClr val="000000">
                <a:alpha val="99000"/>
              </a:srgbClr>
            </a:outerShdw>
          </a:effectLst>
        </p:spPr>
      </p:pic>
      <p:pic>
        <p:nvPicPr>
          <p:cNvPr id="349" name="implante13.png" descr="implante13.png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 rot="814796">
            <a:off x="11207860" y="764572"/>
            <a:ext cx="875227" cy="1284607"/>
          </a:xfrm>
          <a:prstGeom prst="rect">
            <a:avLst/>
          </a:prstGeom>
          <a:ln w="12700">
            <a:miter lim="400000"/>
          </a:ln>
          <a:effectLst>
            <a:outerShdw blurRad="266700" dist="254000" dir="3300000" rotWithShape="0">
              <a:srgbClr val="000000">
                <a:alpha val="99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BAD340FB-464B-4229-A847-3D8F987E6D6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527760" y="213840"/>
              <a:ext cx="3419280" cy="289620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BAD340FB-464B-4229-A847-3D8F987E6D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18400" y="204480"/>
                <a:ext cx="3438000" cy="2914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8FB97AF-067B-42A0-AF95-8F2E0BCE765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20">
        <p14:prism isInverted="1"/>
      </p:transition>
    </mc:Choice>
    <mc:Fallback>
      <p:transition spd="slow" advTm="59420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60000" fill="hold"/>
                                        <p:tgtEl>
                                          <p:spTgt spid="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347"/>
                </p:tgtEl>
              </p:cMediaNode>
            </p:vide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360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362" name="enxerto ósseo interposicional"/>
          <p:cNvSpPr/>
          <p:nvPr/>
        </p:nvSpPr>
        <p:spPr>
          <a:xfrm>
            <a:off x="685800" y="82550"/>
            <a:ext cx="12369800" cy="13081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7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enxerto ósseo interposicional</a:t>
            </a:r>
          </a:p>
        </p:txBody>
      </p:sp>
      <p:pic>
        <p:nvPicPr>
          <p:cNvPr id="363" name="image92.jpg" descr="image92.jpg"/>
          <p:cNvPicPr>
            <a:picLocks/>
          </p:cNvPicPr>
          <p:nvPr/>
        </p:nvPicPr>
        <p:blipFill>
          <a:blip r:embed="rId5"/>
          <a:srcRect l="2292" t="1909" b="64"/>
          <a:stretch>
            <a:fillRect/>
          </a:stretch>
        </p:blipFill>
        <p:spPr>
          <a:xfrm rot="21558560">
            <a:off x="583902" y="2877787"/>
            <a:ext cx="3477927" cy="4696556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  <a:reflection stA="12406" endPos="40000" dir="5400000" sy="-100000" algn="bl" rotWithShape="0"/>
          </a:effectLst>
        </p:spPr>
      </p:pic>
      <p:grpSp>
        <p:nvGrpSpPr>
          <p:cNvPr id="369" name="Grupo"/>
          <p:cNvGrpSpPr/>
          <p:nvPr/>
        </p:nvGrpSpPr>
        <p:grpSpPr>
          <a:xfrm>
            <a:off x="4858657" y="1381104"/>
            <a:ext cx="7816023" cy="8002506"/>
            <a:chOff x="-2" y="0"/>
            <a:chExt cx="7816022" cy="8002505"/>
          </a:xfrm>
        </p:grpSpPr>
        <p:pic>
          <p:nvPicPr>
            <p:cNvPr id="364" name="droppedImage.tiff" descr="droppedImage.tif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559937">
              <a:off x="1921199" y="33814"/>
              <a:ext cx="5849029" cy="7892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droppedImage.tiff" descr="droppedImage.tif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571038">
              <a:off x="1495221" y="58877"/>
              <a:ext cx="5853590" cy="79105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6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66" name="droppedImage.tiff" descr="droppedImage.tif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566111">
              <a:off x="949507" y="48471"/>
              <a:ext cx="5914240" cy="792507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6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67" name="droppedImage.tiff" descr="droppedImage.tif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563705">
              <a:off x="551794" y="65396"/>
              <a:ext cx="5827449" cy="789108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60000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68" name="droppedImage.tiff" descr="droppedImage.tiff"/>
            <p:cNvPicPr>
              <a:picLocks noChangeAspect="1"/>
            </p:cNvPicPr>
            <p:nvPr/>
          </p:nvPicPr>
          <p:blipFill>
            <a:blip r:embed="rId10"/>
            <a:srcRect l="13998" t="5517" b="7933"/>
            <a:stretch>
              <a:fillRect/>
            </a:stretch>
          </p:blipFill>
          <p:spPr>
            <a:xfrm rot="21561751">
              <a:off x="43859" y="51070"/>
              <a:ext cx="5815720" cy="791701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60000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2D5C625-9B5E-414E-B101-63869E766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56">
        <p14:prism isInverted="1"/>
      </p:transition>
    </mc:Choice>
    <mc:Fallback>
      <p:transition spd="slow" advTm="50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age55.jpg" descr="image55.jpg"/>
          <p:cNvPicPr>
            <a:picLocks/>
          </p:cNvPicPr>
          <p:nvPr/>
        </p:nvPicPr>
        <p:blipFill>
          <a:blip r:embed="rId4"/>
          <a:srcRect l="4712" t="1907" r="5451" b="13717"/>
          <a:stretch>
            <a:fillRect/>
          </a:stretch>
        </p:blipFill>
        <p:spPr>
          <a:xfrm>
            <a:off x="267264" y="867046"/>
            <a:ext cx="12484437" cy="7816342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239CB24-2896-49BD-AC47-6ED1087CE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48">
        <p14:prism isInverted="1"/>
      </p:transition>
    </mc:Choice>
    <mc:Fallback>
      <p:transition spd="slow" advTm="40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age56.jpg" descr="image56.jpg"/>
          <p:cNvPicPr>
            <a:picLocks noChangeAspect="1"/>
          </p:cNvPicPr>
          <p:nvPr/>
        </p:nvPicPr>
        <p:blipFill>
          <a:blip r:embed="rId4"/>
          <a:srcRect t="4245" r="48" b="5563"/>
          <a:stretch>
            <a:fillRect/>
          </a:stretch>
        </p:blipFill>
        <p:spPr>
          <a:xfrm>
            <a:off x="0" y="914372"/>
            <a:ext cx="13004800" cy="7823256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7477E781-D2D1-4B4F-9EF2-61C4D9866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15272">
        <p:fade thruBlk="1"/>
      </p:transition>
    </mc:Choice>
    <mc:Fallback>
      <p:transition spd="med" advTm="15272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Retângulo Arredondado Retângulo arredondado" descr="Retângulo Arredondado Retângulo arredondado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279400"/>
            <a:ext cx="12458701" cy="1371601"/>
          </a:xfrm>
          <a:prstGeom prst="rect">
            <a:avLst/>
          </a:prstGeom>
        </p:spPr>
      </p:pic>
      <p:sp>
        <p:nvSpPr>
          <p:cNvPr id="211" name="Região Posterior de Mandíbula"/>
          <p:cNvSpPr/>
          <p:nvPr/>
        </p:nvSpPr>
        <p:spPr>
          <a:xfrm>
            <a:off x="403095" y="448962"/>
            <a:ext cx="12420601" cy="95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buClr>
                <a:srgbClr val="000000"/>
              </a:buClr>
              <a:buFont typeface="Helvetica"/>
              <a:defRPr sz="5300" spc="-105">
                <a:solidFill>
                  <a:srgbClr val="011993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t>Região</a:t>
            </a:r>
            <a:r>
              <a:rPr>
                <a:effectLst>
                  <a:outerShdw blurRad="63500" dist="200025" dir="15000000" rotWithShape="0">
                    <a:srgbClr val="000000">
                      <a:alpha val="32000"/>
                    </a:srgbClr>
                  </a:outerShdw>
                </a:effectLst>
              </a:rPr>
              <a:t> </a:t>
            </a:r>
            <a:r>
              <a:t>Posterior</a:t>
            </a:r>
            <a:r>
              <a:rPr>
                <a:effectLst>
                  <a:outerShdw blurRad="63500" dist="200025" dir="15000000" rotWithShape="0">
                    <a:srgbClr val="000000">
                      <a:alpha val="32000"/>
                    </a:srgbClr>
                  </a:outerShdw>
                </a:effectLst>
              </a:rPr>
              <a:t> </a:t>
            </a:r>
            <a:r>
              <a:t>de</a:t>
            </a:r>
            <a:r>
              <a:rPr>
                <a:effectLst>
                  <a:outerShdw blurRad="63500" dist="200025" dir="15000000" rotWithShape="0">
                    <a:srgbClr val="000000">
                      <a:alpha val="32000"/>
                    </a:srgbClr>
                  </a:outerShdw>
                </a:effectLst>
              </a:rPr>
              <a:t> </a:t>
            </a:r>
            <a:r>
              <a:t>Mandíbula</a:t>
            </a:r>
          </a:p>
        </p:txBody>
      </p:sp>
      <p:sp>
        <p:nvSpPr>
          <p:cNvPr id="212" name="Feixe Vásculo-Nervoso Alveolar Inferior"/>
          <p:cNvSpPr/>
          <p:nvPr/>
        </p:nvSpPr>
        <p:spPr>
          <a:xfrm>
            <a:off x="838200" y="1835150"/>
            <a:ext cx="12103100" cy="850900"/>
          </a:xfrm>
          <a:prstGeom prst="rect">
            <a:avLst/>
          </a:prstGeom>
          <a:ln w="12700">
            <a:miter lim="400000"/>
          </a:ln>
          <a:effectLst>
            <a:outerShdw blurRad="101600" dist="25400" dir="3180000" rotWithShape="0">
              <a:srgbClr val="000000">
                <a:alpha val="99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buSzPct val="85000"/>
              <a:buBlip>
                <a:blip r:embed="rId6"/>
              </a:buBlip>
              <a:defRPr sz="4500" b="1">
                <a:solidFill>
                  <a:srgbClr val="9411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Feixe Vásculo-Nervoso Alveolar Inferior</a:t>
            </a:r>
          </a:p>
        </p:txBody>
      </p:sp>
      <p:sp>
        <p:nvSpPr>
          <p:cNvPr id="213" name="Cargas Mastigatórias"/>
          <p:cNvSpPr/>
          <p:nvPr/>
        </p:nvSpPr>
        <p:spPr>
          <a:xfrm>
            <a:off x="838200" y="2686050"/>
            <a:ext cx="12103100" cy="850900"/>
          </a:xfrm>
          <a:prstGeom prst="rect">
            <a:avLst/>
          </a:prstGeom>
          <a:ln w="12700">
            <a:miter lim="400000"/>
          </a:ln>
          <a:effectLst>
            <a:outerShdw blurRad="101600" dist="25400" dir="3180000" rotWithShape="0">
              <a:srgbClr val="000000">
                <a:alpha val="99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buSzPct val="85000"/>
              <a:buBlip>
                <a:blip r:embed="rId6"/>
              </a:buBlip>
              <a:defRPr sz="4500" b="1">
                <a:solidFill>
                  <a:srgbClr val="9411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Cargas Mastigatórias</a:t>
            </a:r>
          </a:p>
        </p:txBody>
      </p:sp>
      <p:pic>
        <p:nvPicPr>
          <p:cNvPr id="214" name="droppedImage.tiff" descr="dropped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165">
            <a:off x="1906177" y="3790423"/>
            <a:ext cx="8849546" cy="4954052"/>
          </a:xfrm>
          <a:prstGeom prst="rect">
            <a:avLst/>
          </a:prstGeom>
          <a:ln w="12700">
            <a:miter lim="400000"/>
          </a:ln>
          <a:effectLst>
            <a:outerShdw blurRad="127000" dist="508000" dir="4140000" rotWithShape="0">
              <a:srgbClr val="000000">
                <a:alpha val="66000"/>
              </a:srgbClr>
            </a:outerShdw>
            <a:reflection stA="50000" endPos="40000" dir="5400000" sy="-100000" algn="bl" rotWithShape="0"/>
          </a:effectLst>
        </p:spPr>
      </p:pic>
      <p:sp>
        <p:nvSpPr>
          <p:cNvPr id="215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216" name="Linha Linha" descr="Linha Linha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DB30DCEB-F152-4DDD-B1D7-1DE4F895404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79720" y="5781600"/>
              <a:ext cx="2581560" cy="233928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DB30DCEB-F152-4DDD-B1D7-1DE4F89540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70360" y="5772240"/>
                <a:ext cx="2600280" cy="235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17C301D8-3485-42F1-B121-311EF18FA0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46">
        <p14:prism isInverted="1"/>
      </p:transition>
    </mc:Choice>
    <mc:Fallback>
      <p:transition spd="slow" advTm="50546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2" grpId="1" animBg="1" advAuto="0"/>
      <p:bldP spid="213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age57.jpg" descr="image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6100"/>
            <a:ext cx="13011151" cy="86741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1C19B1D-4AAE-46E5-883D-04FEBDF33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1640">
        <p:fade thruBlk="1"/>
      </p:transition>
    </mc:Choice>
    <mc:Fallback>
      <p:transition spd="med" advTm="164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moises^darci aparecida de barros_17_10_2008.jpg" descr="moises^darci aparecida de barros_17_10_2008.jpg"/>
          <p:cNvPicPr>
            <a:picLocks/>
          </p:cNvPicPr>
          <p:nvPr/>
        </p:nvPicPr>
        <p:blipFill>
          <a:blip r:embed="rId4"/>
          <a:srcRect l="32362" t="19817" r="35587" b="20955"/>
          <a:stretch>
            <a:fillRect/>
          </a:stretch>
        </p:blipFill>
        <p:spPr>
          <a:xfrm>
            <a:off x="0" y="-38100"/>
            <a:ext cx="13004800" cy="983036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847E21E6-ECE3-4BC6-8EC2-20085EB8B74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48160" y="4306320"/>
              <a:ext cx="5544000" cy="235944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847E21E6-ECE3-4BC6-8EC2-20085EB8B7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8800" y="4296960"/>
                <a:ext cx="5562720" cy="2378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1050EEC-71B3-4B11-BBD0-DE9B6268C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72722">
        <p:fade thruBlk="1"/>
      </p:transition>
    </mc:Choice>
    <mc:Fallback>
      <p:transition spd="med" advTm="72722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image59.jpg" descr="image59.jpg"/>
          <p:cNvPicPr>
            <a:picLocks noChangeAspect="1"/>
          </p:cNvPicPr>
          <p:nvPr/>
        </p:nvPicPr>
        <p:blipFill>
          <a:blip r:embed="rId4"/>
          <a:srcRect l="13260" t="11318" r="10183" b="4285"/>
          <a:stretch>
            <a:fillRect/>
          </a:stretch>
        </p:blipFill>
        <p:spPr>
          <a:xfrm>
            <a:off x="0" y="0"/>
            <a:ext cx="13271500" cy="97536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Zoom de Slide 4">
                <a:extLst>
                  <a:ext uri="{FF2B5EF4-FFF2-40B4-BE49-F238E27FC236}">
                    <a16:creationId xmlns:a16="http://schemas.microsoft.com/office/drawing/2014/main" id="{CEB3AB5C-5CC1-42A7-BEE3-CF3C19C32D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9100115"/>
                  </p:ext>
                </p:extLst>
              </p:nvPr>
            </p:nvGraphicFramePr>
            <p:xfrm>
              <a:off x="-6166959" y="8387065"/>
              <a:ext cx="3251200" cy="2438400"/>
            </p:xfrm>
            <a:graphic>
              <a:graphicData uri="http://schemas.microsoft.com/office/powerpoint/2016/slidezoom">
                <pslz:sldZm>
                  <pslz:sldZmObj sldId="280" cId="0">
                    <pslz:zmPr id="{BF129D6E-7DD2-4C1F-AB6A-1096FC1E4969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51200" cy="24384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Zoom de Slide 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EB3AB5C-5CC1-42A7-BEE3-CF3C19C32D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6166959" y="8387065"/>
                <a:ext cx="3251200" cy="24384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BA9726DF-E889-47EE-9909-B5B01730F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6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image60.jpg" descr="image60.jpg"/>
          <p:cNvPicPr>
            <a:picLocks noChangeAspect="1"/>
          </p:cNvPicPr>
          <p:nvPr/>
        </p:nvPicPr>
        <p:blipFill>
          <a:blip r:embed="rId4"/>
          <a:srcRect l="16398" t="5851" r="13288" b="17975"/>
          <a:stretch>
            <a:fillRect/>
          </a:stretch>
        </p:blipFill>
        <p:spPr>
          <a:xfrm>
            <a:off x="0" y="0"/>
            <a:ext cx="13504984" cy="975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56A9E7C2-4D20-4442-8223-E32CB9BAF3F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8560" y="3211920"/>
              <a:ext cx="12613320" cy="578592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56A9E7C2-4D20-4442-8223-E32CB9BAF3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200" y="3202560"/>
                <a:ext cx="12632040" cy="5804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10601088-7CBA-44F0-99BA-607923BA9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65500">
        <p:fade thruBlk="1"/>
      </p:transition>
    </mc:Choice>
    <mc:Fallback>
      <p:transition spd="med" advTm="655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age61.jpg" descr="image61.jpg"/>
          <p:cNvPicPr>
            <a:picLocks noChangeAspect="1"/>
          </p:cNvPicPr>
          <p:nvPr/>
        </p:nvPicPr>
        <p:blipFill>
          <a:blip r:embed="rId4"/>
          <a:srcRect l="18722" t="13676" r="17998" b="14839"/>
          <a:stretch>
            <a:fillRect/>
          </a:stretch>
        </p:blipFill>
        <p:spPr>
          <a:xfrm>
            <a:off x="0" y="0"/>
            <a:ext cx="13220700" cy="995683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FD764F78-B3C5-4B21-AB03-BAF534FAFB6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32160" y="6767280"/>
              <a:ext cx="7090200" cy="114948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FD764F78-B3C5-4B21-AB03-BAF534FAFB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2800" y="6757920"/>
                <a:ext cx="7108920" cy="1168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403F483A-E1D6-4401-8F1A-87B45E27D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23129">
        <p:fade thruBlk="1"/>
      </p:transition>
    </mc:Choice>
    <mc:Fallback>
      <p:transition spd="med" advTm="23129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62.jpg" descr="image62.jpg"/>
          <p:cNvPicPr>
            <a:picLocks noChangeAspect="1"/>
          </p:cNvPicPr>
          <p:nvPr/>
        </p:nvPicPr>
        <p:blipFill>
          <a:blip r:embed="rId4"/>
          <a:srcRect l="10966" t="10147" r="16376" b="7820"/>
          <a:stretch>
            <a:fillRect/>
          </a:stretch>
        </p:blipFill>
        <p:spPr>
          <a:xfrm>
            <a:off x="0" y="0"/>
            <a:ext cx="12958355" cy="975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F5C82A0F-CE8C-4469-84C3-85A621F2756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32720" y="2824200"/>
              <a:ext cx="6688080" cy="321624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F5C82A0F-CE8C-4469-84C3-85A621F275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3360" y="2814840"/>
                <a:ext cx="6706800" cy="3234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9987CF9F-C2C0-4692-9BBA-56814504E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17181">
        <p:fade thruBlk="1"/>
      </p:transition>
    </mc:Choice>
    <mc:Fallback>
      <p:transition spd="med" advTm="17181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63.jpg" descr="image63.jpg"/>
          <p:cNvPicPr>
            <a:picLocks noChangeAspect="1"/>
          </p:cNvPicPr>
          <p:nvPr/>
        </p:nvPicPr>
        <p:blipFill>
          <a:blip r:embed="rId4"/>
          <a:srcRect l="16398" t="7835" r="14069" b="15991"/>
          <a:stretch>
            <a:fillRect/>
          </a:stretch>
        </p:blipFill>
        <p:spPr>
          <a:xfrm>
            <a:off x="0" y="0"/>
            <a:ext cx="13354931" cy="975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29642728-4C0B-4A08-AD45-A860535B2C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92160" y="3116520"/>
              <a:ext cx="6552000" cy="262476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29642728-4C0B-4A08-AD45-A860535B2C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82800" y="3107160"/>
                <a:ext cx="6570720" cy="2643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2A3CF70-5EE9-462B-8A18-BE9E0E1DD0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14123">
        <p:fade thruBlk="1"/>
      </p:transition>
    </mc:Choice>
    <mc:Fallback>
      <p:transition spd="med" advTm="14123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64.jpg" descr="image64.jpg"/>
          <p:cNvPicPr>
            <a:picLocks noChangeAspect="1"/>
          </p:cNvPicPr>
          <p:nvPr/>
        </p:nvPicPr>
        <p:blipFill>
          <a:blip r:embed="rId4"/>
          <a:srcRect l="17934" t="11267" r="23471" b="17247"/>
          <a:stretch>
            <a:fillRect/>
          </a:stretch>
        </p:blipFill>
        <p:spPr>
          <a:xfrm>
            <a:off x="406357" y="609570"/>
            <a:ext cx="7924857" cy="6445550"/>
          </a:xfrm>
          <a:prstGeom prst="rect">
            <a:avLst/>
          </a:prstGeom>
        </p:spPr>
      </p:pic>
      <p:pic>
        <p:nvPicPr>
          <p:cNvPr id="392" name="image65.jpg" descr="image65.jpg"/>
          <p:cNvPicPr>
            <a:picLocks noChangeAspect="1"/>
          </p:cNvPicPr>
          <p:nvPr/>
        </p:nvPicPr>
        <p:blipFill>
          <a:blip r:embed="rId5"/>
          <a:srcRect l="39844" t="4296" r="5467" b="6640"/>
          <a:stretch>
            <a:fillRect/>
          </a:stretch>
        </p:blipFill>
        <p:spPr>
          <a:xfrm>
            <a:off x="8229612" y="4673598"/>
            <a:ext cx="3836764" cy="41656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5F8CD679-7B7B-4839-8D71-7142518DA1B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82400" y="4122720"/>
              <a:ext cx="10032120" cy="431064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5F8CD679-7B7B-4839-8D71-7142518DA1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73040" y="4113360"/>
                <a:ext cx="10050840" cy="43293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91322910-B0A4-4B66-A9E2-948EC571A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12759">
        <p:fade thruBlk="1"/>
      </p:transition>
    </mc:Choice>
    <mc:Fallback>
      <p:transition spd="med" advTm="12759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age66.jpg" descr="image66.jpg"/>
          <p:cNvPicPr>
            <a:picLocks noChangeAspect="1"/>
          </p:cNvPicPr>
          <p:nvPr/>
        </p:nvPicPr>
        <p:blipFill>
          <a:blip r:embed="rId4"/>
          <a:srcRect l="19505" t="6645" r="16431" b="17181"/>
          <a:stretch>
            <a:fillRect/>
          </a:stretch>
        </p:blipFill>
        <p:spPr>
          <a:xfrm>
            <a:off x="406357" y="0"/>
            <a:ext cx="12304543" cy="9753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BFEFA544-6E81-4CA2-9519-859100BD944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61880" y="4653000"/>
              <a:ext cx="7675920" cy="261792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BFEFA544-6E81-4CA2-9519-859100BD94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2520" y="4643640"/>
                <a:ext cx="7694640" cy="2636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303E37D0-CEC3-49ED-931A-815A94C06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38003">
        <p:fade thruBlk="1"/>
      </p:transition>
    </mc:Choice>
    <mc:Fallback>
      <p:transition spd="med" advTm="38003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mage67.jpg" descr="image67.jpg"/>
          <p:cNvPicPr>
            <a:picLocks noChangeAspect="1"/>
          </p:cNvPicPr>
          <p:nvPr/>
        </p:nvPicPr>
        <p:blipFill>
          <a:blip r:embed="rId4"/>
          <a:srcRect l="14071" t="10243" r="16396" b="5380"/>
          <a:stretch>
            <a:fillRect/>
          </a:stretch>
        </p:blipFill>
        <p:spPr>
          <a:xfrm>
            <a:off x="0" y="-596900"/>
            <a:ext cx="12801690" cy="1035642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5D372707-87EF-481E-BD55-35904C3A181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22480" y="4442400"/>
              <a:ext cx="9358200" cy="426312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5D372707-87EF-481E-BD55-35904C3A18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13120" y="4433040"/>
                <a:ext cx="9376920" cy="4281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4AF4E3CD-6FAB-4F1F-9970-82741A172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54577">
        <p:fade thruBlk="1"/>
      </p:transition>
    </mc:Choice>
    <mc:Fallback>
      <p:transition spd="med" advTm="54577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220" name="Linha Linha" descr="Linha Linha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grpSp>
        <p:nvGrpSpPr>
          <p:cNvPr id="227" name="Grupo"/>
          <p:cNvGrpSpPr/>
          <p:nvPr/>
        </p:nvGrpSpPr>
        <p:grpSpPr>
          <a:xfrm>
            <a:off x="774700" y="3873500"/>
            <a:ext cx="11442700" cy="1066801"/>
            <a:chOff x="0" y="0"/>
            <a:chExt cx="11442700" cy="1066800"/>
          </a:xfrm>
        </p:grpSpPr>
        <p:sp>
          <p:nvSpPr>
            <p:cNvPr id="225" name="Retângulo Arredondado"/>
            <p:cNvSpPr/>
            <p:nvPr/>
          </p:nvSpPr>
          <p:spPr>
            <a:xfrm>
              <a:off x="0" y="0"/>
              <a:ext cx="11442700" cy="1066801"/>
            </a:xfrm>
            <a:prstGeom prst="roundRect">
              <a:avLst>
                <a:gd name="adj" fmla="val 17857"/>
              </a:avLst>
            </a:prstGeom>
            <a:solidFill>
              <a:srgbClr val="263E0F">
                <a:alpha val="67000"/>
              </a:srgbClr>
            </a:solidFill>
            <a:ln w="6350" cap="flat">
              <a:solidFill>
                <a:srgbClr val="FFFFFF">
                  <a:alpha val="67000"/>
                </a:srgbClr>
              </a:solidFill>
              <a:prstDash val="solid"/>
              <a:miter lim="400000"/>
            </a:ln>
            <a:effectLst>
              <a:outerShdw blurRad="63500" dist="127000" dir="3120000" rotWithShape="0">
                <a:srgbClr val="000000">
                  <a:alpha val="99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800" b="1">
                  <a:solidFill>
                    <a:srgbClr val="F6F8EB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sp>
          <p:nvSpPr>
            <p:cNvPr id="226" name="lateralização nervo alveolar inferior"/>
            <p:cNvSpPr/>
            <p:nvPr/>
          </p:nvSpPr>
          <p:spPr>
            <a:xfrm>
              <a:off x="336976" y="263562"/>
              <a:ext cx="10766525" cy="640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127000" dir="3120000" rotWithShape="0">
                <a:srgbClr val="000000">
                  <a:alpha val="99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4300">
                  <a:solidFill>
                    <a:srgbClr val="FFFFFF"/>
                  </a:solidFill>
                </a:defRPr>
              </a:lvl1pPr>
            </a:lstStyle>
            <a:p>
              <a:r>
                <a:t>lateralização nervo alveolar inferior</a:t>
              </a:r>
            </a:p>
          </p:txBody>
        </p:sp>
      </p:grpSp>
      <p:grpSp>
        <p:nvGrpSpPr>
          <p:cNvPr id="230" name="Grupo"/>
          <p:cNvGrpSpPr/>
          <p:nvPr/>
        </p:nvGrpSpPr>
        <p:grpSpPr>
          <a:xfrm>
            <a:off x="774700" y="2501900"/>
            <a:ext cx="11442700" cy="1066803"/>
            <a:chOff x="0" y="0"/>
            <a:chExt cx="11442700" cy="1066802"/>
          </a:xfrm>
        </p:grpSpPr>
        <p:sp>
          <p:nvSpPr>
            <p:cNvPr id="228" name="Retângulo Arredondado"/>
            <p:cNvSpPr/>
            <p:nvPr/>
          </p:nvSpPr>
          <p:spPr>
            <a:xfrm>
              <a:off x="0" y="0"/>
              <a:ext cx="11442700" cy="1066803"/>
            </a:xfrm>
            <a:prstGeom prst="roundRect">
              <a:avLst>
                <a:gd name="adj" fmla="val 17857"/>
              </a:avLst>
            </a:prstGeom>
            <a:solidFill>
              <a:srgbClr val="FF9300">
                <a:alpha val="66000"/>
              </a:srgbClr>
            </a:solidFill>
            <a:ln w="635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  <a:effectLst>
              <a:outerShdw blurRad="63500" dist="127000" dir="3120000" rotWithShape="0">
                <a:srgbClr val="000000">
                  <a:alpha val="99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800" b="1">
                  <a:solidFill>
                    <a:srgbClr val="F6F8EB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sp>
          <p:nvSpPr>
            <p:cNvPr id="229" name="enxertos ósseos"/>
            <p:cNvSpPr/>
            <p:nvPr/>
          </p:nvSpPr>
          <p:spPr>
            <a:xfrm>
              <a:off x="3511454" y="245871"/>
              <a:ext cx="4633277" cy="544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127000" dir="3120000" rotWithShape="0">
                <a:srgbClr val="000000">
                  <a:alpha val="99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defRPr sz="4300">
                  <a:solidFill>
                    <a:srgbClr val="FFFFFF"/>
                  </a:solidFill>
                </a:defRPr>
              </a:lvl1pPr>
            </a:lstStyle>
            <a:p>
              <a:r>
                <a:t>enxertos ósseos</a:t>
              </a:r>
            </a:p>
          </p:txBody>
        </p:sp>
      </p:grpSp>
      <p:sp>
        <p:nvSpPr>
          <p:cNvPr id="231" name="opções de tratamento"/>
          <p:cNvSpPr/>
          <p:nvPr/>
        </p:nvSpPr>
        <p:spPr>
          <a:xfrm>
            <a:off x="787400" y="-6350"/>
            <a:ext cx="10769600" cy="1485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8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opções de tratamento</a:t>
            </a:r>
          </a:p>
        </p:txBody>
      </p:sp>
      <p:grpSp>
        <p:nvGrpSpPr>
          <p:cNvPr id="234" name="Grupo"/>
          <p:cNvGrpSpPr/>
          <p:nvPr/>
        </p:nvGrpSpPr>
        <p:grpSpPr>
          <a:xfrm>
            <a:off x="774700" y="7810500"/>
            <a:ext cx="11442700" cy="1066800"/>
            <a:chOff x="0" y="0"/>
            <a:chExt cx="11442700" cy="1066800"/>
          </a:xfrm>
        </p:grpSpPr>
        <p:sp>
          <p:nvSpPr>
            <p:cNvPr id="232" name="Retângulo Arredondado"/>
            <p:cNvSpPr/>
            <p:nvPr/>
          </p:nvSpPr>
          <p:spPr>
            <a:xfrm>
              <a:off x="0" y="0"/>
              <a:ext cx="11442700" cy="1066800"/>
            </a:xfrm>
            <a:prstGeom prst="roundRect">
              <a:avLst>
                <a:gd name="adj" fmla="val 17857"/>
              </a:avLst>
            </a:prstGeom>
            <a:solidFill>
              <a:srgbClr val="0433FF">
                <a:alpha val="68000"/>
              </a:srgbClr>
            </a:solidFill>
            <a:ln w="635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127000" dir="3120000" rotWithShape="0">
                <a:srgbClr val="000000">
                  <a:alpha val="99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2800" b="1">
                  <a:solidFill>
                    <a:srgbClr val="F6F8EB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sp>
          <p:nvSpPr>
            <p:cNvPr id="233" name="implantes curtos"/>
            <p:cNvSpPr/>
            <p:nvPr/>
          </p:nvSpPr>
          <p:spPr>
            <a:xfrm>
              <a:off x="3678866" y="177799"/>
              <a:ext cx="4090325" cy="762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127000" dir="3120000" rotWithShape="0">
                <a:srgbClr val="000000">
                  <a:alpha val="99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defRPr sz="4300">
                  <a:solidFill>
                    <a:srgbClr val="FFFFFF"/>
                  </a:solidFill>
                </a:defRPr>
              </a:lvl1pPr>
            </a:lstStyle>
            <a:p>
              <a:r>
                <a:t>implantes curtos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F8EBE1B3-9730-4D2E-9E80-8F40DDD60A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880" y="6407280"/>
              <a:ext cx="12906000" cy="307980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F8EBE1B3-9730-4D2E-9E80-8F40DDD60A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520" y="6397920"/>
                <a:ext cx="12924720" cy="3098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9C3F205-05C6-4257-8830-E50637913F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70">
        <p14:prism isInverted="1"/>
      </p:transition>
    </mc:Choice>
    <mc:Fallback>
      <p:transition spd="slow" advTm="52870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4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age69.jpg" descr="image69.jpg"/>
          <p:cNvPicPr>
            <a:picLocks noChangeAspect="1"/>
          </p:cNvPicPr>
          <p:nvPr/>
        </p:nvPicPr>
        <p:blipFill>
          <a:blip r:embed="rId4"/>
          <a:srcRect l="14032" t="13696" r="14873" b="8959"/>
          <a:stretch>
            <a:fillRect/>
          </a:stretch>
        </p:blipFill>
        <p:spPr>
          <a:xfrm>
            <a:off x="0" y="0"/>
            <a:ext cx="13448146" cy="975360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B069C2E-3469-46C6-B1F6-8F17E304C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26079">
        <p:fade thruBlk="1"/>
      </p:transition>
    </mc:Choice>
    <mc:Fallback>
      <p:transition spd="med" advTm="26079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71.jpg" descr="image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6100"/>
            <a:ext cx="13011151" cy="86741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F9B48FDC-7257-451F-BD89-AAE80426BCA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18440" y="3259440"/>
              <a:ext cx="4420440" cy="269928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F9B48FDC-7257-451F-BD89-AAE80426BC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9080" y="3250080"/>
                <a:ext cx="4439160" cy="27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CDC7942E-381D-46EC-A6FD-5DF9C54C1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21018">
        <p:fade thruBlk="1"/>
      </p:transition>
    </mc:Choice>
    <mc:Fallback>
      <p:transition spd="med" advTm="21018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GP0633.jpg" descr="IMGP0633.jpg"/>
          <p:cNvPicPr>
            <a:picLocks noChangeAspect="1"/>
          </p:cNvPicPr>
          <p:nvPr/>
        </p:nvPicPr>
        <p:blipFill>
          <a:blip r:embed="rId4"/>
          <a:srcRect l="9654" r="9864" b="2564"/>
          <a:stretch>
            <a:fillRect/>
          </a:stretch>
        </p:blipFill>
        <p:spPr>
          <a:xfrm>
            <a:off x="2578100" y="5084234"/>
            <a:ext cx="7061200" cy="4224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55.jpg" descr="image55.jpg"/>
          <p:cNvPicPr>
            <a:picLocks/>
          </p:cNvPicPr>
          <p:nvPr/>
        </p:nvPicPr>
        <p:blipFill>
          <a:blip r:embed="rId5"/>
          <a:srcRect l="4712" t="1907" r="5451" b="13717"/>
          <a:stretch>
            <a:fillRect/>
          </a:stretch>
        </p:blipFill>
        <p:spPr>
          <a:xfrm>
            <a:off x="2583175" y="455297"/>
            <a:ext cx="7065215" cy="442344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9D59EA7D-AC80-4F00-BAC7-61B8E4FDF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8640">
        <p:fade thruBlk="1"/>
      </p:transition>
    </mc:Choice>
    <mc:Fallback>
      <p:transition spd="med" advTm="864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73.jpg" descr="image73.jpg"/>
          <p:cNvPicPr>
            <a:picLocks/>
          </p:cNvPicPr>
          <p:nvPr/>
        </p:nvPicPr>
        <p:blipFill>
          <a:blip r:embed="rId4"/>
          <a:srcRect l="13281" t="19472" r="18734" b="6645"/>
          <a:stretch>
            <a:fillRect/>
          </a:stretch>
        </p:blipFill>
        <p:spPr>
          <a:xfrm>
            <a:off x="6678119" y="3162300"/>
            <a:ext cx="5930901" cy="3733800"/>
          </a:xfrm>
          <a:prstGeom prst="rect">
            <a:avLst/>
          </a:prstGeom>
        </p:spPr>
      </p:pic>
      <p:pic>
        <p:nvPicPr>
          <p:cNvPr id="414" name="image59.jpg" descr="image59.jpg"/>
          <p:cNvPicPr>
            <a:picLocks/>
          </p:cNvPicPr>
          <p:nvPr/>
        </p:nvPicPr>
        <p:blipFill>
          <a:blip r:embed="rId5"/>
          <a:srcRect l="3899" t="38891" r="27960"/>
          <a:stretch>
            <a:fillRect/>
          </a:stretch>
        </p:blipFill>
        <p:spPr>
          <a:xfrm>
            <a:off x="322025" y="3169523"/>
            <a:ext cx="6070601" cy="3723025"/>
          </a:xfrm>
          <a:prstGeom prst="rect">
            <a:avLst/>
          </a:prstGeom>
        </p:spPr>
      </p:pic>
      <p:sp>
        <p:nvSpPr>
          <p:cNvPr id="415" name="Forma"/>
          <p:cNvSpPr/>
          <p:nvPr/>
        </p:nvSpPr>
        <p:spPr>
          <a:xfrm>
            <a:off x="1483349" y="4610100"/>
            <a:ext cx="419101" cy="2070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323"/>
                </a:moveTo>
                <a:lnTo>
                  <a:pt x="10800" y="0"/>
                </a:lnTo>
                <a:lnTo>
                  <a:pt x="21600" y="3323"/>
                </a:lnTo>
                <a:lnTo>
                  <a:pt x="16200" y="3323"/>
                </a:lnTo>
                <a:lnTo>
                  <a:pt x="16200" y="18277"/>
                </a:lnTo>
                <a:lnTo>
                  <a:pt x="21600" y="18277"/>
                </a:lnTo>
                <a:lnTo>
                  <a:pt x="10800" y="21600"/>
                </a:lnTo>
                <a:lnTo>
                  <a:pt x="0" y="18277"/>
                </a:lnTo>
                <a:lnTo>
                  <a:pt x="5400" y="18277"/>
                </a:lnTo>
                <a:lnTo>
                  <a:pt x="5400" y="3323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2700"/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defTabSz="647700">
              <a:defRPr sz="1600"/>
            </a:pPr>
            <a:endParaRPr/>
          </a:p>
        </p:txBody>
      </p:sp>
      <p:sp>
        <p:nvSpPr>
          <p:cNvPr id="416" name="Forma"/>
          <p:cNvSpPr/>
          <p:nvPr/>
        </p:nvSpPr>
        <p:spPr>
          <a:xfrm>
            <a:off x="2603500" y="4794346"/>
            <a:ext cx="419100" cy="165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80"/>
                </a:moveTo>
                <a:lnTo>
                  <a:pt x="10800" y="0"/>
                </a:lnTo>
                <a:lnTo>
                  <a:pt x="21600" y="2880"/>
                </a:lnTo>
                <a:lnTo>
                  <a:pt x="16200" y="2880"/>
                </a:lnTo>
                <a:lnTo>
                  <a:pt x="16200" y="18720"/>
                </a:lnTo>
                <a:lnTo>
                  <a:pt x="21600" y="18720"/>
                </a:lnTo>
                <a:lnTo>
                  <a:pt x="10800" y="21600"/>
                </a:lnTo>
                <a:lnTo>
                  <a:pt x="0" y="18720"/>
                </a:lnTo>
                <a:lnTo>
                  <a:pt x="5400" y="18720"/>
                </a:lnTo>
                <a:lnTo>
                  <a:pt x="5400" y="288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2700"/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defTabSz="647700">
              <a:defRPr sz="1600"/>
            </a:pPr>
            <a:endParaRPr/>
          </a:p>
        </p:txBody>
      </p:sp>
      <p:sp>
        <p:nvSpPr>
          <p:cNvPr id="417" name="Forma"/>
          <p:cNvSpPr/>
          <p:nvPr/>
        </p:nvSpPr>
        <p:spPr>
          <a:xfrm>
            <a:off x="3597609" y="4682876"/>
            <a:ext cx="406401" cy="1130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80"/>
                </a:moveTo>
                <a:lnTo>
                  <a:pt x="10800" y="0"/>
                </a:lnTo>
                <a:lnTo>
                  <a:pt x="21600" y="2880"/>
                </a:lnTo>
                <a:lnTo>
                  <a:pt x="16200" y="2880"/>
                </a:lnTo>
                <a:lnTo>
                  <a:pt x="16200" y="18720"/>
                </a:lnTo>
                <a:lnTo>
                  <a:pt x="21600" y="18720"/>
                </a:lnTo>
                <a:lnTo>
                  <a:pt x="10800" y="21600"/>
                </a:lnTo>
                <a:lnTo>
                  <a:pt x="0" y="18720"/>
                </a:lnTo>
                <a:lnTo>
                  <a:pt x="5400" y="18720"/>
                </a:lnTo>
                <a:lnTo>
                  <a:pt x="5400" y="288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2700"/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defTabSz="647700">
              <a:defRPr sz="1600"/>
            </a:pPr>
            <a:endParaRPr/>
          </a:p>
        </p:txBody>
      </p:sp>
      <p:sp>
        <p:nvSpPr>
          <p:cNvPr id="418" name="Forma"/>
          <p:cNvSpPr/>
          <p:nvPr/>
        </p:nvSpPr>
        <p:spPr>
          <a:xfrm>
            <a:off x="7683500" y="4495800"/>
            <a:ext cx="406400" cy="132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80"/>
                </a:moveTo>
                <a:lnTo>
                  <a:pt x="10800" y="0"/>
                </a:lnTo>
                <a:lnTo>
                  <a:pt x="21600" y="2880"/>
                </a:lnTo>
                <a:lnTo>
                  <a:pt x="16200" y="2880"/>
                </a:lnTo>
                <a:lnTo>
                  <a:pt x="16200" y="18720"/>
                </a:lnTo>
                <a:lnTo>
                  <a:pt x="21600" y="18720"/>
                </a:lnTo>
                <a:lnTo>
                  <a:pt x="10800" y="21600"/>
                </a:lnTo>
                <a:lnTo>
                  <a:pt x="0" y="18720"/>
                </a:lnTo>
                <a:lnTo>
                  <a:pt x="5400" y="18720"/>
                </a:lnTo>
                <a:lnTo>
                  <a:pt x="5400" y="288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2700"/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defTabSz="647700">
              <a:defRPr sz="1600"/>
            </a:pPr>
            <a:endParaRPr/>
          </a:p>
        </p:txBody>
      </p:sp>
      <p:sp>
        <p:nvSpPr>
          <p:cNvPr id="419" name="Forma"/>
          <p:cNvSpPr/>
          <p:nvPr/>
        </p:nvSpPr>
        <p:spPr>
          <a:xfrm>
            <a:off x="8788400" y="4851400"/>
            <a:ext cx="406400" cy="1041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80"/>
                </a:moveTo>
                <a:lnTo>
                  <a:pt x="10800" y="0"/>
                </a:lnTo>
                <a:lnTo>
                  <a:pt x="21600" y="2880"/>
                </a:lnTo>
                <a:lnTo>
                  <a:pt x="16200" y="2880"/>
                </a:lnTo>
                <a:lnTo>
                  <a:pt x="16200" y="18720"/>
                </a:lnTo>
                <a:lnTo>
                  <a:pt x="21600" y="18720"/>
                </a:lnTo>
                <a:lnTo>
                  <a:pt x="10800" y="21600"/>
                </a:lnTo>
                <a:lnTo>
                  <a:pt x="0" y="18720"/>
                </a:lnTo>
                <a:lnTo>
                  <a:pt x="5400" y="18720"/>
                </a:lnTo>
                <a:lnTo>
                  <a:pt x="5400" y="288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2700"/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defTabSz="647700">
              <a:defRPr sz="1600"/>
            </a:pPr>
            <a:endParaRPr/>
          </a:p>
        </p:txBody>
      </p:sp>
      <p:sp>
        <p:nvSpPr>
          <p:cNvPr id="420" name="Forma"/>
          <p:cNvSpPr/>
          <p:nvPr/>
        </p:nvSpPr>
        <p:spPr>
          <a:xfrm>
            <a:off x="9906000" y="4851400"/>
            <a:ext cx="406400" cy="876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80"/>
                </a:moveTo>
                <a:lnTo>
                  <a:pt x="10800" y="0"/>
                </a:lnTo>
                <a:lnTo>
                  <a:pt x="21600" y="2880"/>
                </a:lnTo>
                <a:lnTo>
                  <a:pt x="16200" y="2880"/>
                </a:lnTo>
                <a:lnTo>
                  <a:pt x="16200" y="18720"/>
                </a:lnTo>
                <a:lnTo>
                  <a:pt x="21600" y="18720"/>
                </a:lnTo>
                <a:lnTo>
                  <a:pt x="10800" y="21600"/>
                </a:lnTo>
                <a:lnTo>
                  <a:pt x="0" y="18720"/>
                </a:lnTo>
                <a:lnTo>
                  <a:pt x="5400" y="18720"/>
                </a:lnTo>
                <a:lnTo>
                  <a:pt x="5400" y="288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2700"/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defTabSz="647700">
              <a:defRPr sz="1600"/>
            </a:pPr>
            <a:endParaRPr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4C4E40B2-4836-4DF8-99F5-AE08B8F92C0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41360" y="4462920"/>
              <a:ext cx="9637200" cy="168624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4C4E40B2-4836-4DF8-99F5-AE08B8F92C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32000" y="4453560"/>
                <a:ext cx="9655920" cy="1704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3BD4224B-1285-480B-85F6-942E2B464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53783">
        <p:fade thruBlk="1"/>
      </p:transition>
    </mc:Choice>
    <mc:Fallback>
      <p:transition spd="med" advTm="53783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image73.jpg" descr="image73.jpg"/>
          <p:cNvPicPr>
            <a:picLocks noChangeAspect="1"/>
          </p:cNvPicPr>
          <p:nvPr/>
        </p:nvPicPr>
        <p:blipFill>
          <a:blip r:embed="rId4"/>
          <a:srcRect r="48" b="3221"/>
          <a:stretch>
            <a:fillRect/>
          </a:stretch>
        </p:blipFill>
        <p:spPr>
          <a:xfrm>
            <a:off x="0" y="546100"/>
            <a:ext cx="13004800" cy="83947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C327F43D-AE1E-478A-90D9-AA158BD002D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98520" y="4333680"/>
              <a:ext cx="5326200" cy="236628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C327F43D-AE1E-478A-90D9-AA158BD002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9160" y="4324320"/>
                <a:ext cx="5344920" cy="2385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838612BB-35DA-48CE-9713-CF630F0AD1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9979">
        <p:fade thruBlk="1"/>
      </p:transition>
    </mc:Choice>
    <mc:Fallback>
      <p:transition spd="med" advTm="9979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image77.jpg" descr="image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600" y="0"/>
            <a:ext cx="14630401" cy="975360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7068AAB-C4F9-4665-9C96-AD5A13EB6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4016">
        <p:fade thruBlk="1"/>
      </p:transition>
    </mc:Choice>
    <mc:Fallback>
      <p:transition spd="med" advTm="4016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image75.jpg" descr="image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3700" y="814252"/>
            <a:ext cx="15543008" cy="8635005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A6F08BD-9492-4C82-82CD-223A9CD60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5494">
        <p:fade thruBlk="1"/>
      </p:transition>
    </mc:Choice>
    <mc:Fallback>
      <p:transition spd="med" advTm="5494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78.jpg" descr="image78.jpg"/>
          <p:cNvPicPr>
            <a:picLocks/>
          </p:cNvPicPr>
          <p:nvPr/>
        </p:nvPicPr>
        <p:blipFill>
          <a:blip r:embed="rId4"/>
          <a:srcRect l="5534" r="7132" b="12493"/>
          <a:stretch>
            <a:fillRect/>
          </a:stretch>
        </p:blipFill>
        <p:spPr>
          <a:xfrm>
            <a:off x="0" y="-1282700"/>
            <a:ext cx="14630400" cy="110363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8E757166-E6B1-464D-9ACC-60F6B36E79C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87000" y="3123360"/>
              <a:ext cx="9875520" cy="316188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8E757166-E6B1-464D-9ACC-60F6B36E79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77640" y="3114000"/>
                <a:ext cx="9894240" cy="3180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442EDAD9-C600-4110-9095-82E23B318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19997">
        <p:dissolve/>
      </p:transition>
    </mc:Choice>
    <mc:Fallback>
      <p:transition spd="med" advTm="1999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image79.jpg" descr="image7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2600" y="266700"/>
            <a:ext cx="15613380" cy="8674100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92816BB6-17D2-4D08-9234-510BA1D84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5348">
        <p:dissolve/>
      </p:transition>
    </mc:Choice>
    <mc:Fallback>
      <p:transition spd="med" advTm="534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age80.jpg" descr="image80.jpg"/>
          <p:cNvPicPr>
            <a:picLocks/>
          </p:cNvPicPr>
          <p:nvPr/>
        </p:nvPicPr>
        <p:blipFill>
          <a:blip r:embed="rId4"/>
          <a:srcRect l="10158" t="7834" r="17184" b="14821"/>
          <a:stretch>
            <a:fillRect/>
          </a:stretch>
        </p:blipFill>
        <p:spPr>
          <a:xfrm>
            <a:off x="-901700" y="-825500"/>
            <a:ext cx="14988007" cy="1140946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F841501-C950-4DA7-B0DA-923A43CCF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16590">
        <p:dissolve/>
      </p:transition>
    </mc:Choice>
    <mc:Fallback>
      <p:transition spd="med" advTm="1659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237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pic>
        <p:nvPicPr>
          <p:cNvPr id="239" name="image11.png" descr="image11.png"/>
          <p:cNvPicPr>
            <a:picLocks noChangeAspect="1"/>
          </p:cNvPicPr>
          <p:nvPr/>
        </p:nvPicPr>
        <p:blipFill>
          <a:blip r:embed="rId5"/>
          <a:srcRect l="28613" r="19888" b="5306"/>
          <a:stretch>
            <a:fillRect/>
          </a:stretch>
        </p:blipFill>
        <p:spPr>
          <a:xfrm rot="21063166">
            <a:off x="60869" y="3580099"/>
            <a:ext cx="3720012" cy="535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79" h="21106" extrusionOk="0">
                <a:moveTo>
                  <a:pt x="13270" y="1"/>
                </a:moveTo>
                <a:lnTo>
                  <a:pt x="8713" y="0"/>
                </a:lnTo>
                <a:cubicBezTo>
                  <a:pt x="5227" y="642"/>
                  <a:pt x="2429" y="2727"/>
                  <a:pt x="1834" y="5458"/>
                </a:cubicBezTo>
                <a:lnTo>
                  <a:pt x="974" y="9407"/>
                </a:lnTo>
                <a:lnTo>
                  <a:pt x="114" y="13356"/>
                </a:lnTo>
                <a:cubicBezTo>
                  <a:pt x="-683" y="17015"/>
                  <a:pt x="2775" y="20448"/>
                  <a:pt x="7837" y="21024"/>
                </a:cubicBezTo>
                <a:cubicBezTo>
                  <a:pt x="12899" y="21600"/>
                  <a:pt x="17647" y="19101"/>
                  <a:pt x="18444" y="15442"/>
                </a:cubicBezTo>
                <a:lnTo>
                  <a:pt x="19304" y="11493"/>
                </a:lnTo>
                <a:lnTo>
                  <a:pt x="20164" y="7544"/>
                </a:lnTo>
                <a:cubicBezTo>
                  <a:pt x="20917" y="4089"/>
                  <a:pt x="17874" y="838"/>
                  <a:pt x="13270" y="1"/>
                </a:cubicBezTo>
                <a:close/>
              </a:path>
            </a:pathLst>
          </a:custGeom>
          <a:ln w="12700">
            <a:miter lim="400000"/>
          </a:ln>
          <a:effectLst>
            <a:outerShdw blurRad="266700" dist="254000" dir="3300000" rotWithShape="0">
              <a:srgbClr val="000000">
                <a:alpha val="99000"/>
              </a:srgbClr>
            </a:outerShdw>
          </a:effectLst>
        </p:spPr>
      </p:pic>
      <p:pic>
        <p:nvPicPr>
          <p:cNvPr id="240" name="image13.png" descr="image13.png"/>
          <p:cNvPicPr>
            <a:picLocks noChangeAspect="1"/>
          </p:cNvPicPr>
          <p:nvPr/>
        </p:nvPicPr>
        <p:blipFill>
          <a:blip r:embed="rId6"/>
          <a:srcRect l="32304" t="17541" r="19775" b="8656"/>
          <a:stretch>
            <a:fillRect/>
          </a:stretch>
        </p:blipFill>
        <p:spPr>
          <a:xfrm rot="21234174">
            <a:off x="3690051" y="4733325"/>
            <a:ext cx="3184481" cy="4213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54" h="20800" extrusionOk="0">
                <a:moveTo>
                  <a:pt x="11722" y="43"/>
                </a:moveTo>
                <a:cubicBezTo>
                  <a:pt x="6297" y="-400"/>
                  <a:pt x="1431" y="2603"/>
                  <a:pt x="851" y="6752"/>
                </a:cubicBezTo>
                <a:lnTo>
                  <a:pt x="454" y="9599"/>
                </a:lnTo>
                <a:lnTo>
                  <a:pt x="56" y="12443"/>
                </a:lnTo>
                <a:cubicBezTo>
                  <a:pt x="-523" y="16592"/>
                  <a:pt x="3404" y="20314"/>
                  <a:pt x="8829" y="20757"/>
                </a:cubicBezTo>
                <a:cubicBezTo>
                  <a:pt x="14254" y="21200"/>
                  <a:pt x="19123" y="18197"/>
                  <a:pt x="19703" y="14048"/>
                </a:cubicBezTo>
                <a:lnTo>
                  <a:pt x="20100" y="11204"/>
                </a:lnTo>
                <a:lnTo>
                  <a:pt x="20498" y="8357"/>
                </a:lnTo>
                <a:cubicBezTo>
                  <a:pt x="21077" y="4208"/>
                  <a:pt x="17147" y="486"/>
                  <a:pt x="11722" y="43"/>
                </a:cubicBezTo>
                <a:close/>
              </a:path>
            </a:pathLst>
          </a:custGeom>
          <a:ln w="12700">
            <a:miter lim="400000"/>
          </a:ln>
          <a:effectLst>
            <a:outerShdw blurRad="266700" dist="254000" dir="3300000" rotWithShape="0">
              <a:srgbClr val="000000">
                <a:alpha val="99000"/>
              </a:srgbClr>
            </a:outerShdw>
          </a:effectLst>
        </p:spPr>
      </p:pic>
      <p:pic>
        <p:nvPicPr>
          <p:cNvPr id="241" name="image14.png" descr="image14.png"/>
          <p:cNvPicPr>
            <a:picLocks noChangeAspect="1"/>
          </p:cNvPicPr>
          <p:nvPr/>
        </p:nvPicPr>
        <p:blipFill>
          <a:blip r:embed="rId7"/>
          <a:srcRect l="37090" r="19656" b="15983"/>
          <a:stretch>
            <a:fillRect/>
          </a:stretch>
        </p:blipFill>
        <p:spPr>
          <a:xfrm>
            <a:off x="6935740" y="5202273"/>
            <a:ext cx="2796383" cy="37479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29" y="0"/>
                </a:moveTo>
                <a:cubicBezTo>
                  <a:pt x="1832" y="1456"/>
                  <a:pt x="0" y="3870"/>
                  <a:pt x="0" y="6608"/>
                </a:cubicBezTo>
                <a:lnTo>
                  <a:pt x="0" y="10075"/>
                </a:lnTo>
                <a:lnTo>
                  <a:pt x="0" y="13542"/>
                </a:lnTo>
                <a:cubicBezTo>
                  <a:pt x="0" y="17993"/>
                  <a:pt x="4835" y="21600"/>
                  <a:pt x="10800" y="21600"/>
                </a:cubicBezTo>
                <a:cubicBezTo>
                  <a:pt x="16765" y="21600"/>
                  <a:pt x="21600" y="17993"/>
                  <a:pt x="21600" y="13542"/>
                </a:cubicBezTo>
                <a:lnTo>
                  <a:pt x="21600" y="10075"/>
                </a:lnTo>
                <a:lnTo>
                  <a:pt x="21600" y="6608"/>
                </a:lnTo>
                <a:cubicBezTo>
                  <a:pt x="21600" y="3870"/>
                  <a:pt x="19768" y="1456"/>
                  <a:pt x="16971" y="0"/>
                </a:cubicBezTo>
                <a:lnTo>
                  <a:pt x="4629" y="0"/>
                </a:lnTo>
                <a:close/>
              </a:path>
            </a:pathLst>
          </a:custGeom>
          <a:ln w="12700">
            <a:miter lim="400000"/>
          </a:ln>
          <a:effectLst>
            <a:outerShdw blurRad="266700" dist="254000" dir="3300000" rotWithShape="0">
              <a:srgbClr val="000000">
                <a:alpha val="99000"/>
              </a:srgbClr>
            </a:outerShdw>
          </a:effectLst>
        </p:spPr>
      </p:pic>
      <p:pic>
        <p:nvPicPr>
          <p:cNvPr id="242" name="image16.png" descr="image16.png"/>
          <p:cNvPicPr>
            <a:picLocks noChangeAspect="1"/>
          </p:cNvPicPr>
          <p:nvPr/>
        </p:nvPicPr>
        <p:blipFill>
          <a:blip r:embed="rId8"/>
          <a:srcRect l="29187" t="19642" r="21548" b="25891"/>
          <a:stretch>
            <a:fillRect/>
          </a:stretch>
        </p:blipFill>
        <p:spPr>
          <a:xfrm>
            <a:off x="9849791" y="6147029"/>
            <a:ext cx="2953942" cy="2793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159" y="0"/>
                </a:moveTo>
                <a:cubicBezTo>
                  <a:pt x="3206" y="0"/>
                  <a:pt x="0" y="3390"/>
                  <a:pt x="0" y="7570"/>
                </a:cubicBezTo>
                <a:lnTo>
                  <a:pt x="0" y="14030"/>
                </a:lnTo>
                <a:cubicBezTo>
                  <a:pt x="0" y="18210"/>
                  <a:pt x="3206" y="21600"/>
                  <a:pt x="7159" y="21600"/>
                </a:cubicBezTo>
                <a:lnTo>
                  <a:pt x="14441" y="21600"/>
                </a:lnTo>
                <a:cubicBezTo>
                  <a:pt x="18394" y="21600"/>
                  <a:pt x="21600" y="18210"/>
                  <a:pt x="21600" y="14030"/>
                </a:cubicBezTo>
                <a:lnTo>
                  <a:pt x="21600" y="7570"/>
                </a:lnTo>
                <a:cubicBezTo>
                  <a:pt x="21600" y="3390"/>
                  <a:pt x="18394" y="0"/>
                  <a:pt x="14441" y="0"/>
                </a:cubicBezTo>
                <a:lnTo>
                  <a:pt x="7159" y="0"/>
                </a:lnTo>
                <a:close/>
              </a:path>
            </a:pathLst>
          </a:custGeom>
          <a:ln w="12700">
            <a:miter lim="400000"/>
          </a:ln>
          <a:effectLst>
            <a:outerShdw blurRad="266700" dist="254000" dir="3300000" rotWithShape="0">
              <a:srgbClr val="000000">
                <a:alpha val="99000"/>
              </a:srgbClr>
            </a:outerShdw>
          </a:effectLst>
        </p:spPr>
      </p:pic>
      <p:sp>
        <p:nvSpPr>
          <p:cNvPr id="243" name="quantidade óssea"/>
          <p:cNvSpPr/>
          <p:nvPr/>
        </p:nvSpPr>
        <p:spPr>
          <a:xfrm>
            <a:off x="596900" y="-6350"/>
            <a:ext cx="8572500" cy="1485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8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quantidade óssea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9D67EEAB-5912-423B-916C-AF16B37AD1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21800" y="3293280"/>
              <a:ext cx="10747440" cy="430380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9D67EEAB-5912-423B-916C-AF16B37AD1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12440" y="3283920"/>
                <a:ext cx="10766160" cy="4322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CC6017F8-0388-4DD4-B462-10B2FA9D2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97">
        <p14:prism isInverted="1"/>
      </p:transition>
    </mc:Choice>
    <mc:Fallback>
      <p:transition spd="slow" advTm="683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age82.jpg" descr="image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1100" y="152400"/>
            <a:ext cx="15830249" cy="879458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B741F9E2-97EB-4E64-9BAC-A48A73768A5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11680" y="3721680"/>
              <a:ext cx="6667920" cy="459612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B741F9E2-97EB-4E64-9BAC-A48A73768A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02320" y="3712320"/>
                <a:ext cx="6686640" cy="4614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64F704B4-0F22-4BEC-8408-DC065BB5C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18974">
        <p:dissolve/>
      </p:transition>
    </mc:Choice>
    <mc:Fallback>
      <p:transition spd="med" advTm="1897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image81.jpg" descr="image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" y="736600"/>
            <a:ext cx="13032465" cy="8688307"/>
          </a:xfrm>
          <a:prstGeom prst="rect">
            <a:avLst/>
          </a:prstGeom>
          <a:ln w="12700"/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BD2238C-301A-4367-B677-5AAB3E5E6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 advTm="14810">
        <p:dissolve/>
      </p:transition>
    </mc:Choice>
    <mc:Fallback>
      <p:transition spd="med" advTm="1481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461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pic>
        <p:nvPicPr>
          <p:cNvPr id="463" name="Complic.tiff" descr="Complic.tiff"/>
          <p:cNvPicPr>
            <a:picLocks noChangeAspect="1"/>
          </p:cNvPicPr>
          <p:nvPr/>
        </p:nvPicPr>
        <p:blipFill>
          <a:blip r:embed="rId5"/>
          <a:srcRect l="4566" t="17852" r="19366" b="59201"/>
          <a:stretch>
            <a:fillRect/>
          </a:stretch>
        </p:blipFill>
        <p:spPr>
          <a:xfrm>
            <a:off x="2858448" y="868700"/>
            <a:ext cx="9935736" cy="1882100"/>
          </a:xfrm>
          <a:prstGeom prst="rect">
            <a:avLst/>
          </a:prstGeom>
          <a:ln w="12700">
            <a:miter lim="400000"/>
          </a:ln>
          <a:effectLst>
            <a:outerShdw blurRad="50800" dist="88900" dir="2400000" rotWithShape="0">
              <a:srgbClr val="000000">
                <a:alpha val="99000"/>
              </a:srgbClr>
            </a:outerShdw>
          </a:effectLst>
        </p:spPr>
      </p:pic>
      <p:pic>
        <p:nvPicPr>
          <p:cNvPr id="464" name="Complic.tiff" descr="Complic.tiff"/>
          <p:cNvPicPr>
            <a:picLocks noChangeAspect="1"/>
          </p:cNvPicPr>
          <p:nvPr/>
        </p:nvPicPr>
        <p:blipFill>
          <a:blip r:embed="rId6"/>
          <a:srcRect l="5069" t="54036" r="19542" b="22135"/>
          <a:stretch>
            <a:fillRect/>
          </a:stretch>
        </p:blipFill>
        <p:spPr>
          <a:xfrm>
            <a:off x="73369" y="5433289"/>
            <a:ext cx="12756462" cy="2531922"/>
          </a:xfrm>
          <a:prstGeom prst="rect">
            <a:avLst/>
          </a:prstGeom>
          <a:ln w="12700">
            <a:miter lim="400000"/>
          </a:ln>
          <a:effectLst>
            <a:outerShdw blurRad="101600" dist="165100" dir="2400000" rotWithShape="0">
              <a:srgbClr val="000000">
                <a:alpha val="99000"/>
              </a:srgbClr>
            </a:outerShdw>
          </a:effectLst>
        </p:spPr>
      </p:pic>
      <p:pic>
        <p:nvPicPr>
          <p:cNvPr id="465" name="Complic.tiff" descr="Complic.tiff"/>
          <p:cNvPicPr>
            <a:picLocks noChangeAspect="1"/>
          </p:cNvPicPr>
          <p:nvPr/>
        </p:nvPicPr>
        <p:blipFill>
          <a:blip r:embed="rId7"/>
          <a:srcRect l="4251" t="84765" r="44726" b="8333"/>
          <a:stretch>
            <a:fillRect/>
          </a:stretch>
        </p:blipFill>
        <p:spPr>
          <a:xfrm>
            <a:off x="2895600" y="2997200"/>
            <a:ext cx="7924800" cy="673100"/>
          </a:xfrm>
          <a:prstGeom prst="rect">
            <a:avLst/>
          </a:prstGeom>
          <a:ln w="12700">
            <a:miter lim="400000"/>
          </a:ln>
          <a:effectLst>
            <a:outerShdw blurRad="50800" dist="88900" dir="2400000" rotWithShape="0">
              <a:srgbClr val="000000">
                <a:alpha val="99000"/>
              </a:srgbClr>
            </a:outerShdw>
          </a:effectLst>
        </p:spPr>
      </p:pic>
      <p:pic>
        <p:nvPicPr>
          <p:cNvPr id="466" name="image49.jpg" descr="image49.jpg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57370" y="851435"/>
            <a:ext cx="2429296" cy="3357153"/>
          </a:xfrm>
          <a:prstGeom prst="rect">
            <a:avLst/>
          </a:prstGeom>
          <a:effectLst>
            <a:outerShdw blurRad="50800" dist="88900" dir="2400000" rotWithShape="0">
              <a:srgbClr val="000000">
                <a:alpha val="99000"/>
              </a:srgbClr>
            </a:outerShdw>
            <a:reflection stA="10902" endPos="40000" dir="5400000" sy="-100000" algn="bl" rotWithShape="0"/>
          </a:effec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9E851AE-BBC4-4F1D-B0FB-AB4DA60C0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48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469" name="Linha Linha" descr="Linha Linha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grpSp>
        <p:nvGrpSpPr>
          <p:cNvPr id="475" name="Grupo"/>
          <p:cNvGrpSpPr/>
          <p:nvPr/>
        </p:nvGrpSpPr>
        <p:grpSpPr>
          <a:xfrm>
            <a:off x="101485" y="2529711"/>
            <a:ext cx="12668476" cy="5177571"/>
            <a:chOff x="0" y="0"/>
            <a:chExt cx="12668475" cy="5177569"/>
          </a:xfrm>
        </p:grpSpPr>
        <p:pic>
          <p:nvPicPr>
            <p:cNvPr id="471" name="image.png" descr="image.pn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11968"/>
              <a:ext cx="6006666" cy="42656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279400" dir="3120000" rotWithShape="0">
                <a:srgbClr val="000000">
                  <a:alpha val="99000"/>
                </a:srgbClr>
              </a:outerShdw>
            </a:effectLst>
          </p:spPr>
        </p:pic>
        <p:pic>
          <p:nvPicPr>
            <p:cNvPr id="472" name="image.png" descr="image.pn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04505" y="911968"/>
              <a:ext cx="5763971" cy="42656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01600" dist="279400" dir="3120000" rotWithShape="0">
                <a:srgbClr val="000000">
                  <a:alpha val="99000"/>
                </a:srgbClr>
              </a:outerShdw>
            </a:effectLst>
          </p:spPr>
        </p:pic>
        <p:sp>
          <p:nvSpPr>
            <p:cNvPr id="473" name="Lateralização"/>
            <p:cNvSpPr/>
            <p:nvPr/>
          </p:nvSpPr>
          <p:spPr>
            <a:xfrm>
              <a:off x="1356173" y="0"/>
              <a:ext cx="3543301" cy="762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203200" dir="2700000" rotWithShape="0">
                <a:srgbClr val="000000">
                  <a:alpha val="99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ctr" defTabSz="914400">
                <a:spcBef>
                  <a:spcPts val="1700"/>
                </a:spcBef>
                <a:buClr>
                  <a:srgbClr val="FFFFFF"/>
                </a:buClr>
                <a:buFont typeface="Comic Sans MS"/>
                <a:defRPr sz="3900" b="1"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Lateralização</a:t>
              </a:r>
            </a:p>
          </p:txBody>
        </p:sp>
        <p:sp>
          <p:nvSpPr>
            <p:cNvPr id="474" name="Transposição"/>
            <p:cNvSpPr/>
            <p:nvPr/>
          </p:nvSpPr>
          <p:spPr>
            <a:xfrm>
              <a:off x="8022931" y="1324"/>
              <a:ext cx="3299728" cy="7593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203200" dir="2700000" rotWithShape="0">
                <a:srgbClr val="000000">
                  <a:alpha val="99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ctr" defTabSz="914400">
                <a:spcBef>
                  <a:spcPts val="1700"/>
                </a:spcBef>
                <a:buClr>
                  <a:srgbClr val="FFFFFF"/>
                </a:buClr>
                <a:buFont typeface="Comic Sans MS"/>
                <a:defRPr sz="3900" b="1">
                  <a:uFill>
                    <a:solidFill>
                      <a:srgbClr val="000000"/>
                    </a:solidFill>
                  </a:u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Transposição</a:t>
              </a:r>
            </a:p>
          </p:txBody>
        </p:sp>
      </p:grpSp>
      <p:sp>
        <p:nvSpPr>
          <p:cNvPr id="476" name="lateralização do nervo alveolar inferior"/>
          <p:cNvSpPr/>
          <p:nvPr/>
        </p:nvSpPr>
        <p:spPr>
          <a:xfrm>
            <a:off x="685800" y="228600"/>
            <a:ext cx="12369800" cy="1016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55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lateralização do nervo alveolar inferior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ACBB8883-C09B-47DE-85BC-C58F0AFDF7F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27360" y="1641240"/>
              <a:ext cx="13546440" cy="738360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ACBB8883-C09B-47DE-85BC-C58F0AFDF7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36720" y="1631880"/>
                <a:ext cx="13565160" cy="74023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D409E14D-3EAC-42C8-9090-C0AA23876D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604">
        <p14:prism isInverted="1"/>
      </p:transition>
    </mc:Choice>
    <mc:Fallback>
      <p:transition spd="slow" advTm="97604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75" grpId="1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479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481" name="lateralização do nervo alveolar inferior"/>
          <p:cNvSpPr/>
          <p:nvPr/>
        </p:nvSpPr>
        <p:spPr>
          <a:xfrm>
            <a:off x="685800" y="228600"/>
            <a:ext cx="12369800" cy="1016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55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lateralização do nervo alveolar inferior</a:t>
            </a:r>
          </a:p>
        </p:txBody>
      </p:sp>
      <p:pic>
        <p:nvPicPr>
          <p:cNvPr id="482" name="IMGP0265.jpg" descr="IMGP0265.jpg"/>
          <p:cNvPicPr>
            <a:picLocks noChangeAspect="1"/>
          </p:cNvPicPr>
          <p:nvPr/>
        </p:nvPicPr>
        <p:blipFill>
          <a:blip r:embed="rId5"/>
          <a:srcRect l="18357" t="11814" r="9298" b="1838"/>
          <a:stretch>
            <a:fillRect/>
          </a:stretch>
        </p:blipFill>
        <p:spPr>
          <a:xfrm>
            <a:off x="1692464" y="1516592"/>
            <a:ext cx="9619854" cy="7634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8" y="0"/>
                </a:moveTo>
                <a:cubicBezTo>
                  <a:pt x="192" y="0"/>
                  <a:pt x="0" y="241"/>
                  <a:pt x="0" y="539"/>
                </a:cubicBezTo>
                <a:lnTo>
                  <a:pt x="0" y="21061"/>
                </a:lnTo>
                <a:cubicBezTo>
                  <a:pt x="0" y="21359"/>
                  <a:pt x="192" y="21600"/>
                  <a:pt x="428" y="21600"/>
                </a:cubicBezTo>
                <a:lnTo>
                  <a:pt x="21172" y="21600"/>
                </a:lnTo>
                <a:cubicBezTo>
                  <a:pt x="21408" y="21600"/>
                  <a:pt x="21600" y="21359"/>
                  <a:pt x="21600" y="21061"/>
                </a:cubicBezTo>
                <a:lnTo>
                  <a:pt x="21600" y="539"/>
                </a:lnTo>
                <a:cubicBezTo>
                  <a:pt x="21600" y="241"/>
                  <a:pt x="21408" y="0"/>
                  <a:pt x="21172" y="0"/>
                </a:cubicBezTo>
                <a:lnTo>
                  <a:pt x="428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254000" dir="2700000" rotWithShape="0">
              <a:srgbClr val="000000">
                <a:alpha val="7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ED6AF84B-5FCB-4ED7-95EF-036B1EB3999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60880" y="6121440"/>
              <a:ext cx="1532880" cy="57852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ED6AF84B-5FCB-4ED7-95EF-036B1EB399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1520" y="6112080"/>
                <a:ext cx="1551600" cy="597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0CD86F24-8ECA-4B0C-8C24-1F13CBCF1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93">
        <p14:prism isInverted="1"/>
      </p:transition>
    </mc:Choice>
    <mc:Fallback>
      <p:transition spd="slow" advTm="37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486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487" name="IMGP0284.jpg" descr="IMGP0284.jpg"/>
          <p:cNvPicPr>
            <a:picLocks noChangeAspect="1"/>
          </p:cNvPicPr>
          <p:nvPr/>
        </p:nvPicPr>
        <p:blipFill>
          <a:blip r:embed="rId5"/>
          <a:srcRect l="6370" t="13037" r="9990" b="14760"/>
          <a:stretch>
            <a:fillRect/>
          </a:stretch>
        </p:blipFill>
        <p:spPr>
          <a:xfrm>
            <a:off x="197134" y="3237997"/>
            <a:ext cx="6794501" cy="3900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6" y="0"/>
                </a:moveTo>
                <a:cubicBezTo>
                  <a:pt x="271" y="0"/>
                  <a:pt x="0" y="472"/>
                  <a:pt x="0" y="1055"/>
                </a:cubicBezTo>
                <a:lnTo>
                  <a:pt x="0" y="20545"/>
                </a:lnTo>
                <a:cubicBezTo>
                  <a:pt x="0" y="21128"/>
                  <a:pt x="271" y="21600"/>
                  <a:pt x="606" y="21600"/>
                </a:cubicBezTo>
                <a:lnTo>
                  <a:pt x="20994" y="21600"/>
                </a:lnTo>
                <a:cubicBezTo>
                  <a:pt x="21329" y="21600"/>
                  <a:pt x="21600" y="21128"/>
                  <a:pt x="21600" y="20545"/>
                </a:cubicBezTo>
                <a:lnTo>
                  <a:pt x="21600" y="1055"/>
                </a:lnTo>
                <a:cubicBezTo>
                  <a:pt x="21600" y="472"/>
                  <a:pt x="21329" y="0"/>
                  <a:pt x="20994" y="0"/>
                </a:cubicBezTo>
                <a:lnTo>
                  <a:pt x="606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2540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88" name="IMGP0285.jpg" descr="IMGP0285.jpg"/>
          <p:cNvPicPr>
            <a:picLocks noChangeAspect="1"/>
          </p:cNvPicPr>
          <p:nvPr/>
        </p:nvPicPr>
        <p:blipFill>
          <a:blip r:embed="rId6"/>
          <a:srcRect t="1" r="27137" b="21346"/>
          <a:stretch>
            <a:fillRect/>
          </a:stretch>
        </p:blipFill>
        <p:spPr>
          <a:xfrm>
            <a:off x="7354940" y="3245643"/>
            <a:ext cx="5427610" cy="3895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32" y="0"/>
                </a:moveTo>
                <a:cubicBezTo>
                  <a:pt x="274" y="96"/>
                  <a:pt x="72" y="374"/>
                  <a:pt x="0" y="733"/>
                </a:cubicBezTo>
                <a:lnTo>
                  <a:pt x="0" y="20828"/>
                </a:lnTo>
                <a:cubicBezTo>
                  <a:pt x="89" y="21272"/>
                  <a:pt x="379" y="21600"/>
                  <a:pt x="727" y="21600"/>
                </a:cubicBezTo>
                <a:lnTo>
                  <a:pt x="20842" y="21600"/>
                </a:lnTo>
                <a:cubicBezTo>
                  <a:pt x="21261" y="21600"/>
                  <a:pt x="21600" y="21127"/>
                  <a:pt x="21600" y="20544"/>
                </a:cubicBezTo>
                <a:lnTo>
                  <a:pt x="21600" y="1017"/>
                </a:lnTo>
                <a:cubicBezTo>
                  <a:pt x="21600" y="527"/>
                  <a:pt x="21360" y="120"/>
                  <a:pt x="21036" y="0"/>
                </a:cubicBezTo>
                <a:lnTo>
                  <a:pt x="532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2540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28286CB1-B80D-4A53-9D76-F8AC2EEEA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38">
        <p14:prism isInverted="1"/>
      </p:transition>
    </mc:Choice>
    <mc:Fallback>
      <p:transition spd="slow" advTm="12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492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493" name="IMGP0286.jpg" descr="IMGP0286.jpg"/>
          <p:cNvPicPr>
            <a:picLocks noChangeAspect="1"/>
          </p:cNvPicPr>
          <p:nvPr/>
        </p:nvPicPr>
        <p:blipFill>
          <a:blip r:embed="rId5"/>
          <a:srcRect l="13682" t="1079" r="19157" b="18418"/>
          <a:stretch>
            <a:fillRect/>
          </a:stretch>
        </p:blipFill>
        <p:spPr>
          <a:xfrm rot="21002318">
            <a:off x="-152182" y="-561843"/>
            <a:ext cx="13296499" cy="10597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538" extrusionOk="0">
                <a:moveTo>
                  <a:pt x="2697" y="6"/>
                </a:moveTo>
                <a:cubicBezTo>
                  <a:pt x="2529" y="-31"/>
                  <a:pt x="2369" y="110"/>
                  <a:pt x="2339" y="320"/>
                </a:cubicBezTo>
                <a:lnTo>
                  <a:pt x="4" y="16988"/>
                </a:lnTo>
                <a:cubicBezTo>
                  <a:pt x="-25" y="17198"/>
                  <a:pt x="87" y="17399"/>
                  <a:pt x="255" y="17436"/>
                </a:cubicBezTo>
                <a:lnTo>
                  <a:pt x="18853" y="21532"/>
                </a:lnTo>
                <a:cubicBezTo>
                  <a:pt x="19021" y="21569"/>
                  <a:pt x="19181" y="21428"/>
                  <a:pt x="19211" y="21218"/>
                </a:cubicBezTo>
                <a:lnTo>
                  <a:pt x="21546" y="4550"/>
                </a:lnTo>
                <a:cubicBezTo>
                  <a:pt x="21575" y="4340"/>
                  <a:pt x="21463" y="4139"/>
                  <a:pt x="21295" y="4102"/>
                </a:cubicBezTo>
                <a:lnTo>
                  <a:pt x="2697" y="6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254000" dir="2700000" rotWithShape="0">
              <a:srgbClr val="000000">
                <a:alpha val="7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97A94476-4BA4-4A00-8E10-2601A027AFA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50520" y="3864600"/>
              <a:ext cx="8949600" cy="375984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97A94476-4BA4-4A00-8E10-2601A027AF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41160" y="3855240"/>
                <a:ext cx="8968320" cy="3778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92055340-67A3-4C6F-9383-89E48465A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53">
        <p14:prism isInverted="1"/>
      </p:transition>
    </mc:Choice>
    <mc:Fallback>
      <p:transition spd="slow" advTm="294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497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498" name="droppedImage.tiff" descr="droppedImage.tiff"/>
          <p:cNvPicPr>
            <a:picLocks noChangeAspect="1"/>
          </p:cNvPicPr>
          <p:nvPr/>
        </p:nvPicPr>
        <p:blipFill>
          <a:blip r:embed="rId5"/>
          <a:srcRect l="1" r="7150" b="1"/>
          <a:stretch>
            <a:fillRect/>
          </a:stretch>
        </p:blipFill>
        <p:spPr>
          <a:xfrm>
            <a:off x="219642" y="267255"/>
            <a:ext cx="12228911" cy="8660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78" y="0"/>
                </a:moveTo>
                <a:cubicBezTo>
                  <a:pt x="1126" y="71"/>
                  <a:pt x="255" y="1108"/>
                  <a:pt x="0" y="2498"/>
                </a:cubicBezTo>
                <a:lnTo>
                  <a:pt x="0" y="19102"/>
                </a:lnTo>
                <a:cubicBezTo>
                  <a:pt x="255" y="20492"/>
                  <a:pt x="1126" y="21529"/>
                  <a:pt x="2178" y="21600"/>
                </a:cubicBezTo>
                <a:lnTo>
                  <a:pt x="19343" y="21600"/>
                </a:lnTo>
                <a:cubicBezTo>
                  <a:pt x="20599" y="21516"/>
                  <a:pt x="21600" y="20055"/>
                  <a:pt x="21600" y="18261"/>
                </a:cubicBezTo>
                <a:lnTo>
                  <a:pt x="21600" y="3339"/>
                </a:lnTo>
                <a:cubicBezTo>
                  <a:pt x="21600" y="1545"/>
                  <a:pt x="20599" y="84"/>
                  <a:pt x="19343" y="0"/>
                </a:cubicBezTo>
                <a:lnTo>
                  <a:pt x="2178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444500" dir="2700000" rotWithShape="0">
              <a:srgbClr val="000000">
                <a:alpha val="75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21A6CC7A-2C47-4AFD-9748-C8EA819613F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05920" y="3708000"/>
              <a:ext cx="5809680" cy="219636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21A6CC7A-2C47-4AFD-9748-C8EA819613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6560" y="3698640"/>
                <a:ext cx="5828400" cy="2215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165DBB89-2964-49D4-9CA5-2424A7F9A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23">
        <p14:prism isInverted="1"/>
      </p:transition>
    </mc:Choice>
    <mc:Fallback>
      <p:transition spd="slow" advTm="336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502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503" name="IMGP0305.jpg" descr="IMGP0305.jpg"/>
          <p:cNvPicPr>
            <a:picLocks noChangeAspect="1"/>
          </p:cNvPicPr>
          <p:nvPr/>
        </p:nvPicPr>
        <p:blipFill>
          <a:blip r:embed="rId5"/>
          <a:srcRect l="22435" t="846" r="26052" b="3794"/>
          <a:stretch>
            <a:fillRect/>
          </a:stretch>
        </p:blipFill>
        <p:spPr>
          <a:xfrm rot="15929628">
            <a:off x="787248" y="1239439"/>
            <a:ext cx="5321715" cy="6550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50" extrusionOk="0">
                <a:moveTo>
                  <a:pt x="21536" y="1838"/>
                </a:moveTo>
                <a:cubicBezTo>
                  <a:pt x="21569" y="1493"/>
                  <a:pt x="21252" y="1191"/>
                  <a:pt x="20828" y="1164"/>
                </a:cubicBezTo>
                <a:lnTo>
                  <a:pt x="2687" y="2"/>
                </a:lnTo>
                <a:cubicBezTo>
                  <a:pt x="2262" y="-25"/>
                  <a:pt x="1891" y="233"/>
                  <a:pt x="1858" y="578"/>
                </a:cubicBezTo>
                <a:lnTo>
                  <a:pt x="2" y="19712"/>
                </a:lnTo>
                <a:cubicBezTo>
                  <a:pt x="-31" y="20057"/>
                  <a:pt x="286" y="20359"/>
                  <a:pt x="710" y="20386"/>
                </a:cubicBezTo>
                <a:lnTo>
                  <a:pt x="18851" y="21548"/>
                </a:lnTo>
                <a:cubicBezTo>
                  <a:pt x="19276" y="21575"/>
                  <a:pt x="19647" y="21317"/>
                  <a:pt x="19680" y="20972"/>
                </a:cubicBezTo>
                <a:lnTo>
                  <a:pt x="21536" y="1838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228600" dir="2700000" rotWithShape="0">
              <a:srgbClr val="000000">
                <a:alpha val="99000"/>
              </a:srgbClr>
            </a:outerShdw>
          </a:effectLst>
        </p:spPr>
      </p:pic>
      <p:pic>
        <p:nvPicPr>
          <p:cNvPr id="504" name="IMGP0320.jpg" descr="IMGP0320.jpg"/>
          <p:cNvPicPr>
            <a:picLocks noChangeAspect="1"/>
          </p:cNvPicPr>
          <p:nvPr/>
        </p:nvPicPr>
        <p:blipFill>
          <a:blip r:embed="rId6"/>
          <a:srcRect l="17826" t="792" r="20197" b="827"/>
          <a:stretch>
            <a:fillRect/>
          </a:stretch>
        </p:blipFill>
        <p:spPr>
          <a:xfrm rot="16367426">
            <a:off x="6940373" y="1532054"/>
            <a:ext cx="5651854" cy="5965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565" extrusionOk="0">
                <a:moveTo>
                  <a:pt x="20568" y="655"/>
                </a:moveTo>
                <a:cubicBezTo>
                  <a:pt x="20549" y="275"/>
                  <a:pt x="20208" y="-18"/>
                  <a:pt x="19807" y="1"/>
                </a:cubicBezTo>
                <a:lnTo>
                  <a:pt x="691" y="883"/>
                </a:lnTo>
                <a:cubicBezTo>
                  <a:pt x="290" y="902"/>
                  <a:pt x="-19" y="1225"/>
                  <a:pt x="1" y="1605"/>
                </a:cubicBezTo>
                <a:lnTo>
                  <a:pt x="994" y="20909"/>
                </a:lnTo>
                <a:cubicBezTo>
                  <a:pt x="1013" y="21289"/>
                  <a:pt x="1354" y="21582"/>
                  <a:pt x="1755" y="21563"/>
                </a:cubicBezTo>
                <a:lnTo>
                  <a:pt x="20871" y="20681"/>
                </a:lnTo>
                <a:cubicBezTo>
                  <a:pt x="21272" y="20662"/>
                  <a:pt x="21581" y="20339"/>
                  <a:pt x="21561" y="19959"/>
                </a:cubicBezTo>
                <a:lnTo>
                  <a:pt x="20568" y="655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228600" dir="2700000" rotWithShape="0">
              <a:srgbClr val="000000">
                <a:alpha val="99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3043A4F8-98DB-4C86-B53A-968ABA4B8F2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834120" y="4381200"/>
              <a:ext cx="1137600" cy="96588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3043A4F8-98DB-4C86-B53A-968ABA4B8F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24760" y="4371840"/>
                <a:ext cx="1156320" cy="984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B58FC805-E6B0-427A-925A-19686153B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8">
        <p14:prism isInverted="1"/>
      </p:transition>
    </mc:Choice>
    <mc:Fallback>
      <p:transition spd="slow" advTm="115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508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509" name="IMGP0330.jpg" descr="IMGP0330.jpg"/>
          <p:cNvPicPr>
            <a:picLocks noChangeAspect="1"/>
          </p:cNvPicPr>
          <p:nvPr/>
        </p:nvPicPr>
        <p:blipFill>
          <a:blip r:embed="rId5"/>
          <a:srcRect l="74" t="18422" r="74" b="19906"/>
          <a:stretch>
            <a:fillRect/>
          </a:stretch>
        </p:blipFill>
        <p:spPr>
          <a:xfrm>
            <a:off x="1936346" y="582031"/>
            <a:ext cx="9233695" cy="8576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526" y="0"/>
                </a:moveTo>
                <a:cubicBezTo>
                  <a:pt x="2026" y="0"/>
                  <a:pt x="0" y="2181"/>
                  <a:pt x="0" y="4873"/>
                </a:cubicBezTo>
                <a:lnTo>
                  <a:pt x="0" y="16727"/>
                </a:lnTo>
                <a:cubicBezTo>
                  <a:pt x="0" y="19419"/>
                  <a:pt x="2026" y="21600"/>
                  <a:pt x="4526" y="21600"/>
                </a:cubicBezTo>
                <a:lnTo>
                  <a:pt x="17074" y="21600"/>
                </a:lnTo>
                <a:cubicBezTo>
                  <a:pt x="19574" y="21600"/>
                  <a:pt x="21600" y="19419"/>
                  <a:pt x="21600" y="16727"/>
                </a:cubicBezTo>
                <a:lnTo>
                  <a:pt x="21600" y="4873"/>
                </a:lnTo>
                <a:cubicBezTo>
                  <a:pt x="21600" y="2181"/>
                  <a:pt x="19574" y="0"/>
                  <a:pt x="17074" y="0"/>
                </a:cubicBezTo>
                <a:lnTo>
                  <a:pt x="4526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228600" dir="2700000" rotWithShape="0">
              <a:srgbClr val="000000">
                <a:alpha val="99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EBB78A05-BDF5-4476-A8AC-5F7BEF1B8B7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11200" y="2008440"/>
              <a:ext cx="3535200" cy="525564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EBB78A05-BDF5-4476-A8AC-5F7BEF1B8B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01840" y="1999080"/>
                <a:ext cx="3553920" cy="52743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32D0BAB4-5F35-4508-ABFC-B42B4FB87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00">
        <p14:prism isInverted="1"/>
      </p:transition>
    </mc:Choice>
    <mc:Fallback>
      <p:transition spd="slow" advTm="24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246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248" name="enxertos ósseos"/>
          <p:cNvSpPr/>
          <p:nvPr/>
        </p:nvSpPr>
        <p:spPr>
          <a:xfrm>
            <a:off x="685800" y="-6350"/>
            <a:ext cx="8572500" cy="1485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8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enxertos ósseos</a:t>
            </a:r>
          </a:p>
        </p:txBody>
      </p:sp>
      <p:pic>
        <p:nvPicPr>
          <p:cNvPr id="249" name="droppedImage.tiff" descr="dropped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9" y="2651814"/>
            <a:ext cx="3580122" cy="6278772"/>
          </a:xfrm>
          <a:prstGeom prst="rect">
            <a:avLst/>
          </a:prstGeom>
          <a:ln w="12700">
            <a:miter lim="400000"/>
          </a:ln>
          <a:effectLst>
            <a:outerShdw blurRad="127000" dist="381000" dir="2700000" rotWithShape="0">
              <a:srgbClr val="000000">
                <a:alpha val="99000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250" name="droppedImage.tiff" descr="droppedImag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601" y="2347838"/>
            <a:ext cx="3273897" cy="6645424"/>
          </a:xfrm>
          <a:prstGeom prst="rect">
            <a:avLst/>
          </a:prstGeom>
          <a:ln w="12700">
            <a:miter lim="400000"/>
          </a:ln>
          <a:effectLst>
            <a:outerShdw blurRad="127000" dist="381000" dir="2700000" rotWithShape="0">
              <a:srgbClr val="000000">
                <a:alpha val="99000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251" name="droppedImage.tiff" descr="dropped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8248" y="1934417"/>
            <a:ext cx="3224304" cy="7053166"/>
          </a:xfrm>
          <a:prstGeom prst="rect">
            <a:avLst/>
          </a:prstGeom>
          <a:ln w="12700">
            <a:miter lim="400000"/>
          </a:ln>
          <a:effectLst>
            <a:outerShdw blurRad="127000" dist="381000" dir="2700000" rotWithShape="0">
              <a:srgbClr val="000000">
                <a:alpha val="99000"/>
              </a:srgbClr>
            </a:outerShdw>
            <a:reflection stA="50000" endPos="40000" dir="5400000" sy="-100000" algn="bl" rotWithShape="0"/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1ADC67ED-9781-4C66-A05E-AE99479065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90480" y="811800"/>
              <a:ext cx="8935560" cy="577260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1ADC67ED-9781-4C66-A05E-AE99479065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81120" y="802440"/>
                <a:ext cx="8954280" cy="5791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1F78ED36-CA5F-4A53-9599-53BED3ED9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49">
        <p14:prism isInverted="1"/>
      </p:transition>
    </mc:Choice>
    <mc:Fallback>
      <p:transition spd="slow" advTm="47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513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514" name="IMGP0336.jpg" descr="IMGP0336.jpg"/>
          <p:cNvPicPr>
            <a:picLocks noChangeAspect="1"/>
          </p:cNvPicPr>
          <p:nvPr/>
        </p:nvPicPr>
        <p:blipFill>
          <a:blip r:embed="rId5"/>
          <a:srcRect l="14070" r="21588" b="11255"/>
          <a:stretch>
            <a:fillRect/>
          </a:stretch>
        </p:blipFill>
        <p:spPr>
          <a:xfrm>
            <a:off x="7030718" y="1672476"/>
            <a:ext cx="5661820" cy="5192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09" y="0"/>
                </a:moveTo>
                <a:cubicBezTo>
                  <a:pt x="264" y="62"/>
                  <a:pt x="0" y="386"/>
                  <a:pt x="0" y="779"/>
                </a:cubicBezTo>
                <a:lnTo>
                  <a:pt x="0" y="20808"/>
                </a:lnTo>
                <a:cubicBezTo>
                  <a:pt x="0" y="21245"/>
                  <a:pt x="325" y="21600"/>
                  <a:pt x="727" y="21600"/>
                </a:cubicBezTo>
                <a:lnTo>
                  <a:pt x="20873" y="21600"/>
                </a:lnTo>
                <a:cubicBezTo>
                  <a:pt x="21275" y="21600"/>
                  <a:pt x="21600" y="21245"/>
                  <a:pt x="21600" y="20808"/>
                </a:cubicBezTo>
                <a:lnTo>
                  <a:pt x="21600" y="779"/>
                </a:lnTo>
                <a:cubicBezTo>
                  <a:pt x="21600" y="385"/>
                  <a:pt x="21335" y="62"/>
                  <a:pt x="20990" y="0"/>
                </a:cubicBezTo>
                <a:lnTo>
                  <a:pt x="609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228600" dir="2700000" rotWithShape="0">
              <a:srgbClr val="000000">
                <a:alpha val="99000"/>
              </a:srgbClr>
            </a:outerShdw>
          </a:effectLst>
        </p:spPr>
      </p:pic>
      <p:pic>
        <p:nvPicPr>
          <p:cNvPr id="515" name="IMGP0334.jpg" descr="IMGP0334.jpg"/>
          <p:cNvPicPr>
            <a:picLocks noChangeAspect="1"/>
          </p:cNvPicPr>
          <p:nvPr/>
        </p:nvPicPr>
        <p:blipFill>
          <a:blip r:embed="rId6"/>
          <a:srcRect l="5714" t="3" r="21868" b="29056"/>
          <a:stretch>
            <a:fillRect/>
          </a:stretch>
        </p:blipFill>
        <p:spPr>
          <a:xfrm>
            <a:off x="158750" y="2124472"/>
            <a:ext cx="6604001" cy="4301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10" y="0"/>
                </a:moveTo>
                <a:cubicBezTo>
                  <a:pt x="220" y="82"/>
                  <a:pt x="0" y="470"/>
                  <a:pt x="0" y="939"/>
                </a:cubicBezTo>
                <a:lnTo>
                  <a:pt x="0" y="20643"/>
                </a:lnTo>
                <a:cubicBezTo>
                  <a:pt x="0" y="21172"/>
                  <a:pt x="279" y="21600"/>
                  <a:pt x="623" y="21600"/>
                </a:cubicBezTo>
                <a:lnTo>
                  <a:pt x="20977" y="21600"/>
                </a:lnTo>
                <a:cubicBezTo>
                  <a:pt x="21321" y="21600"/>
                  <a:pt x="21600" y="21172"/>
                  <a:pt x="21600" y="20643"/>
                </a:cubicBezTo>
                <a:lnTo>
                  <a:pt x="21600" y="939"/>
                </a:lnTo>
                <a:cubicBezTo>
                  <a:pt x="21600" y="470"/>
                  <a:pt x="21380" y="82"/>
                  <a:pt x="21090" y="0"/>
                </a:cubicBezTo>
                <a:lnTo>
                  <a:pt x="510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228600" dir="2700000" rotWithShape="0">
              <a:srgbClr val="000000">
                <a:alpha val="99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C068D8BB-F371-4B33-AAB6-23A6EF30B29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87640" y="4694040"/>
              <a:ext cx="408960" cy="77508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C068D8BB-F371-4B33-AAB6-23A6EF30B2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78280" y="4684680"/>
                <a:ext cx="427680" cy="793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085FD5BD-E748-45D9-90DC-D11918041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6">
        <p14:prism isInverted="1"/>
      </p:transition>
    </mc:Choice>
    <mc:Fallback>
      <p:transition spd="slow" advTm="10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519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520" name="IMGP0343.jpg" descr="IMGP0343.jpg"/>
          <p:cNvPicPr>
            <a:picLocks noChangeAspect="1"/>
          </p:cNvPicPr>
          <p:nvPr/>
        </p:nvPicPr>
        <p:blipFill>
          <a:blip r:embed="rId5"/>
          <a:srcRect l="6410" r="3626" b="17328"/>
          <a:stretch>
            <a:fillRect/>
          </a:stretch>
        </p:blipFill>
        <p:spPr>
          <a:xfrm>
            <a:off x="271410" y="1069521"/>
            <a:ext cx="12449176" cy="7606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7" y="0"/>
                </a:moveTo>
                <a:cubicBezTo>
                  <a:pt x="110" y="55"/>
                  <a:pt x="0" y="269"/>
                  <a:pt x="0" y="526"/>
                </a:cubicBezTo>
                <a:lnTo>
                  <a:pt x="0" y="21059"/>
                </a:lnTo>
                <a:cubicBezTo>
                  <a:pt x="0" y="21358"/>
                  <a:pt x="148" y="21600"/>
                  <a:pt x="331" y="21600"/>
                </a:cubicBezTo>
                <a:lnTo>
                  <a:pt x="21269" y="21600"/>
                </a:lnTo>
                <a:cubicBezTo>
                  <a:pt x="21452" y="21600"/>
                  <a:pt x="21600" y="21358"/>
                  <a:pt x="21600" y="21059"/>
                </a:cubicBezTo>
                <a:lnTo>
                  <a:pt x="21600" y="526"/>
                </a:lnTo>
                <a:cubicBezTo>
                  <a:pt x="21600" y="269"/>
                  <a:pt x="21490" y="55"/>
                  <a:pt x="21343" y="0"/>
                </a:cubicBezTo>
                <a:lnTo>
                  <a:pt x="257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228600" dir="2700000" rotWithShape="0">
              <a:srgbClr val="000000">
                <a:alpha val="99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B79FD3E1-C29C-4B73-9D12-93ED8397D77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26560" y="3742200"/>
              <a:ext cx="4611240" cy="293724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B79FD3E1-C29C-4B73-9D12-93ED8397D7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7200" y="3732840"/>
                <a:ext cx="4629960" cy="2955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1D2AC60C-E983-4E6E-836F-0B0ECD86F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99">
        <p14:prism isInverted="1"/>
      </p:transition>
    </mc:Choice>
    <mc:Fallback>
      <p:transition spd="slow" advTm="32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524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525" name="Complic.tiff" descr="Complic.tiff"/>
          <p:cNvPicPr>
            <a:picLocks noChangeAspect="1"/>
          </p:cNvPicPr>
          <p:nvPr/>
        </p:nvPicPr>
        <p:blipFill>
          <a:blip r:embed="rId5"/>
          <a:srcRect l="5813" t="33965" r="30512" b="5513"/>
          <a:stretch>
            <a:fillRect/>
          </a:stretch>
        </p:blipFill>
        <p:spPr>
          <a:xfrm>
            <a:off x="1657350" y="3171792"/>
            <a:ext cx="9702800" cy="5791201"/>
          </a:xfrm>
          <a:prstGeom prst="rect">
            <a:avLst/>
          </a:prstGeom>
          <a:ln w="12700">
            <a:miter lim="400000"/>
          </a:ln>
          <a:effectLst>
            <a:outerShdw blurRad="127000" dist="203200" dir="2700000" rotWithShape="0">
              <a:srgbClr val="000000">
                <a:alpha val="99000"/>
              </a:srgbClr>
            </a:outerShdw>
          </a:effectLst>
        </p:spPr>
      </p:pic>
      <p:pic>
        <p:nvPicPr>
          <p:cNvPr id="526" name="J0300_sm.tiff" descr="J0300_sm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" y="622300"/>
            <a:ext cx="1530729" cy="2311401"/>
          </a:xfrm>
          <a:prstGeom prst="rect">
            <a:avLst/>
          </a:prstGeom>
          <a:ln w="12700">
            <a:miter lim="400000"/>
          </a:ln>
          <a:effectLst>
            <a:outerShdw blurRad="101600" dist="165100" dir="2400000" rotWithShape="0">
              <a:srgbClr val="000000">
                <a:alpha val="99000"/>
              </a:srgbClr>
            </a:outerShdw>
            <a:reflection stA="8646" endPos="40000" dir="5400000" sy="-100000" algn="bl" rotWithShape="0"/>
          </a:effectLst>
        </p:spPr>
      </p:pic>
      <p:grpSp>
        <p:nvGrpSpPr>
          <p:cNvPr id="529" name="Grupo"/>
          <p:cNvGrpSpPr/>
          <p:nvPr/>
        </p:nvGrpSpPr>
        <p:grpSpPr>
          <a:xfrm>
            <a:off x="2133944" y="2226748"/>
            <a:ext cx="7278322" cy="368807"/>
            <a:chOff x="0" y="0"/>
            <a:chExt cx="7278322" cy="368805"/>
          </a:xfrm>
        </p:grpSpPr>
        <p:sp>
          <p:nvSpPr>
            <p:cNvPr id="527" name="Retângulo"/>
            <p:cNvSpPr/>
            <p:nvPr/>
          </p:nvSpPr>
          <p:spPr>
            <a:xfrm>
              <a:off x="0" y="11615"/>
              <a:ext cx="2001486" cy="357191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round/>
            </a:ln>
            <a:effectLst>
              <a:outerShdw blurRad="50800" dist="27940" dir="5400000" rotWithShape="0">
                <a:srgbClr val="000000">
                  <a:alpha val="32000"/>
                </a:srgbClr>
              </a:outerShdw>
            </a:effectLst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 defTabSz="914400">
                <a:buClr>
                  <a:srgbClr val="FFFFFF"/>
                </a:buClr>
                <a:defRPr sz="1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8" name="Bovi et al., 2010"/>
            <p:cNvSpPr/>
            <p:nvPr/>
          </p:nvSpPr>
          <p:spPr>
            <a:xfrm>
              <a:off x="52022" y="0"/>
              <a:ext cx="7226301" cy="355600"/>
            </a:xfrm>
            <a:prstGeom prst="rect">
              <a:avLst/>
            </a:prstGeom>
            <a:noFill/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>
              <a:lvl1pPr algn="just" defTabSz="914400">
                <a:buClr>
                  <a:srgbClr val="000000"/>
                </a:buClr>
                <a:defRPr sz="15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pPr>
                <a:defRPr sz="1700">
                  <a:effectLst/>
                </a:defRPr>
              </a:pPr>
              <a:r>
                <a:rPr sz="15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rPr>
                <a:t>Bovi et al., 2010</a:t>
              </a:r>
            </a:p>
          </p:txBody>
        </p:sp>
      </p:grpSp>
      <p:sp>
        <p:nvSpPr>
          <p:cNvPr id="530" name="Retângulo"/>
          <p:cNvSpPr/>
          <p:nvPr/>
        </p:nvSpPr>
        <p:spPr>
          <a:xfrm>
            <a:off x="2128478" y="621480"/>
            <a:ext cx="10287001" cy="1409701"/>
          </a:xfrm>
          <a:prstGeom prst="rect">
            <a:avLst/>
          </a:prstGeom>
          <a:solidFill>
            <a:srgbClr val="FFFFFF"/>
          </a:solidFill>
          <a:ln w="3175"/>
          <a:effectLst>
            <a:outerShdw blurRad="50800" dist="127000" dir="2700000" rotWithShape="0">
              <a:srgbClr val="000000">
                <a:alpha val="99000"/>
              </a:srgbClr>
            </a:outerShdw>
          </a:effectLst>
        </p:spPr>
        <p:txBody>
          <a:bodyPr lIns="38100" tIns="38100" rIns="38100" bIns="38100" anchor="ctr"/>
          <a:lstStyle/>
          <a:p>
            <a:pPr algn="ctr" defTabSz="914400">
              <a:buClr>
                <a:srgbClr val="FFFFFF"/>
              </a:buClr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The Use of Piezosurgery to Mobilize the Mandibular Alveolar Nerve Followed Immediately by Implant Insertion: A Case Series Evaluating Neurosensory Disturbance"/>
          <p:cNvSpPr/>
          <p:nvPr/>
        </p:nvSpPr>
        <p:spPr>
          <a:xfrm>
            <a:off x="2338547" y="717528"/>
            <a:ext cx="9867901" cy="11430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just" defTabSz="914400">
              <a:buClr>
                <a:srgbClr val="000000"/>
              </a:buClr>
              <a:defRPr sz="2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>
              <a:defRPr sz="1400">
                <a:effectLst/>
              </a:defRPr>
            </a:pPr>
            <a:r>
              <a:rPr sz="2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The Use of Piezosurgery to Mobilize the Mandibular Alveolar Nerve Followed Immediately by Implant Insertion: A Case Series Evaluating Neurosensory Disturbance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39E89E5-D44D-47AF-8239-0F1D288B2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93">
        <p14:prism isInverted="1"/>
      </p:transition>
    </mc:Choice>
    <mc:Fallback>
      <p:transition spd="slow" advTm="62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616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618" name="considerações finais"/>
          <p:cNvSpPr/>
          <p:nvPr/>
        </p:nvSpPr>
        <p:spPr>
          <a:xfrm>
            <a:off x="596900" y="-6350"/>
            <a:ext cx="10299700" cy="1485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8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considerações finais</a:t>
            </a:r>
          </a:p>
        </p:txBody>
      </p:sp>
      <p:sp>
        <p:nvSpPr>
          <p:cNvPr id="619" name="Retângulo"/>
          <p:cNvSpPr/>
          <p:nvPr/>
        </p:nvSpPr>
        <p:spPr>
          <a:xfrm>
            <a:off x="238269" y="2463181"/>
            <a:ext cx="12515562" cy="48272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266700" dist="254000" dir="3300000" rotWithShape="0">
              <a:srgbClr val="000000">
                <a:alpha val="99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2800" b="1">
                <a:solidFill>
                  <a:srgbClr val="F6F8EB"/>
                </a:solidFill>
                <a:latin typeface="Palatino"/>
                <a:ea typeface="Palatino"/>
                <a:cs typeface="Palatino"/>
                <a:sym typeface="Palatino"/>
              </a:defRPr>
            </a:pPr>
            <a:endParaRPr/>
          </a:p>
        </p:txBody>
      </p:sp>
      <p:graphicFrame>
        <p:nvGraphicFramePr>
          <p:cNvPr id="620" name="Tabela"/>
          <p:cNvGraphicFramePr/>
          <p:nvPr/>
        </p:nvGraphicFramePr>
        <p:xfrm>
          <a:off x="250969" y="2475881"/>
          <a:ext cx="12502001" cy="4813675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3940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4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0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2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142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2735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solidFill>
                            <a:srgbClr val="9411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TRATAMENTO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6095C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300">
                          <a:solidFill>
                            <a:srgbClr val="9411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r>
                        <a:t>TEMPO </a:t>
                      </a:r>
                    </a:p>
                    <a:p>
                      <a:pPr defTabSz="914400">
                        <a:tabLst>
                          <a:tab pos="914400" algn="l"/>
                        </a:tabLst>
                        <a:defRPr sz="1400">
                          <a:solidFill>
                            <a:srgbClr val="9411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defRPr>
                      </a:pPr>
                      <a:r>
                        <a:t>(iníçio - prótese)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6095C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solidFill>
                            <a:srgbClr val="9411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CUSTO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6095C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solidFill>
                            <a:srgbClr val="9411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CIRURGIAS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6095C9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300" b="1">
                          <a:solidFill>
                            <a:srgbClr val="9411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a:t>MORBIDADE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6095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735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IMPLANTES CURTOS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8AD8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 imediato - 4 meses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8AD8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8AD8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8AD8">
                        <a:alpha val="4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+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8AD8">
                        <a:alpha val="4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735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ENXERTO BLOCO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0433FF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10 - 12 meses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0433FF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++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0433FF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0433FF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++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0433FF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735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ENXERTO INTERPOSICIONAL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93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10 - 12 meses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93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+++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93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93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++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FF93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735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LATERALIZAÇÃO N.A.I.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3FA79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4 - 6 meses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3FA79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++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3FA79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3FA79">
                        <a:alpha val="5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uFill>
                            <a:solidFill>
                              <a:srgbClr val="000000"/>
                            </a:solidFill>
                          </a:uFill>
                        </a:rPr>
                        <a:t>+++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73FA79">
                        <a:alpha val="5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91A4C71E-2647-4EB2-B8DD-52766D93A33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160" y="3456720"/>
              <a:ext cx="12300120" cy="4262760"/>
            </p14:xfrm>
          </p:contentPart>
        </mc:Choice>
        <mc:Fallback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91A4C71E-2647-4EB2-B8DD-52766D93A3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00" y="3447360"/>
                <a:ext cx="12318840" cy="4281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3F8650CD-D2F8-4144-AFA4-8B1F04147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65">
        <p14:prism isInverted="1"/>
      </p:transition>
    </mc:Choice>
    <mc:Fallback>
      <p:transition spd="slow" advTm="98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623" name="Linha Linha" descr="Linha Linha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625" name="considerações finais"/>
          <p:cNvSpPr/>
          <p:nvPr/>
        </p:nvSpPr>
        <p:spPr>
          <a:xfrm>
            <a:off x="596900" y="-6350"/>
            <a:ext cx="10299700" cy="1485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8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considerações finais</a:t>
            </a:r>
          </a:p>
        </p:txBody>
      </p:sp>
      <p:sp>
        <p:nvSpPr>
          <p:cNvPr id="626" name="Tratamento deve ser individualizado"/>
          <p:cNvSpPr/>
          <p:nvPr/>
        </p:nvSpPr>
        <p:spPr>
          <a:xfrm>
            <a:off x="838200" y="2413000"/>
            <a:ext cx="12103100" cy="812800"/>
          </a:xfrm>
          <a:prstGeom prst="rect">
            <a:avLst/>
          </a:prstGeom>
          <a:ln w="12700">
            <a:miter lim="400000"/>
          </a:ln>
          <a:effectLst>
            <a:outerShdw blurRad="63500" dist="88900" dir="2700000" rotWithShape="0">
              <a:srgbClr val="000000">
                <a:alpha val="99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buSzPct val="85000"/>
              <a:buBlip>
                <a:blip r:embed="rId6"/>
              </a:buBlip>
              <a:defRPr sz="4300" b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Tratamento deve ser individualizado</a:t>
            </a:r>
          </a:p>
        </p:txBody>
      </p:sp>
      <p:sp>
        <p:nvSpPr>
          <p:cNvPr id="627" name="Melhora no Tratamento de Superfície Implantes…"/>
          <p:cNvSpPr/>
          <p:nvPr/>
        </p:nvSpPr>
        <p:spPr>
          <a:xfrm>
            <a:off x="838200" y="4000500"/>
            <a:ext cx="12103100" cy="2641600"/>
          </a:xfrm>
          <a:prstGeom prst="rect">
            <a:avLst/>
          </a:prstGeom>
          <a:ln w="12700">
            <a:miter lim="400000"/>
          </a:ln>
          <a:effectLst>
            <a:outerShdw blurRad="63500" dist="63500" dir="2700000" rotWithShape="0">
              <a:srgbClr val="000000">
                <a:alpha val="99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buSzPct val="85000"/>
              <a:buBlip>
                <a:blip r:embed="rId6"/>
              </a:buBlip>
              <a:defRPr sz="3800">
                <a:solidFill>
                  <a:srgbClr val="9411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Melhora no Tratamento de Superfície Implantes</a:t>
            </a:r>
          </a:p>
          <a:p>
            <a:pPr defTabSz="584200">
              <a:buSzPct val="85000"/>
              <a:buBlip>
                <a:blip r:embed="rId6"/>
              </a:buBlip>
              <a:defRPr sz="3800">
                <a:solidFill>
                  <a:srgbClr val="9411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Melhora na Precisão de Componentes Protéticos</a:t>
            </a:r>
          </a:p>
          <a:p>
            <a:pPr defTabSz="584200">
              <a:buSzPct val="85000"/>
              <a:buBlip>
                <a:blip r:embed="rId6"/>
              </a:buBlip>
              <a:defRPr sz="3800">
                <a:solidFill>
                  <a:srgbClr val="9411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Evolução Interface Implante / Componente Protético</a:t>
            </a:r>
          </a:p>
          <a:p>
            <a:pPr defTabSz="584200">
              <a:buSzPct val="85000"/>
              <a:buBlip>
                <a:blip r:embed="rId6"/>
              </a:buBlip>
              <a:defRPr sz="3800">
                <a:solidFill>
                  <a:srgbClr val="9411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 Facilidade TC   /    planejamento virtual</a:t>
            </a:r>
          </a:p>
        </p:txBody>
      </p:sp>
      <p:grpSp>
        <p:nvGrpSpPr>
          <p:cNvPr id="630" name="Grupo"/>
          <p:cNvGrpSpPr/>
          <p:nvPr/>
        </p:nvGrpSpPr>
        <p:grpSpPr>
          <a:xfrm>
            <a:off x="1092200" y="7531100"/>
            <a:ext cx="10833100" cy="1066800"/>
            <a:chOff x="0" y="0"/>
            <a:chExt cx="10833100" cy="1066800"/>
          </a:xfrm>
        </p:grpSpPr>
        <p:sp>
          <p:nvSpPr>
            <p:cNvPr id="628" name="Retângulo Arredondado"/>
            <p:cNvSpPr/>
            <p:nvPr/>
          </p:nvSpPr>
          <p:spPr>
            <a:xfrm>
              <a:off x="0" y="0"/>
              <a:ext cx="10833100" cy="1066800"/>
            </a:xfrm>
            <a:prstGeom prst="roundRect">
              <a:avLst>
                <a:gd name="adj" fmla="val 17857"/>
              </a:avLst>
            </a:prstGeom>
            <a:solidFill>
              <a:srgbClr val="011993"/>
            </a:solidFill>
            <a:ln w="6350" cap="flat">
              <a:solidFill>
                <a:srgbClr val="FFFFFF">
                  <a:alpha val="30000"/>
                </a:srgbClr>
              </a:solidFill>
              <a:prstDash val="solid"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3100" b="1">
                  <a:solidFill>
                    <a:srgbClr val="F6F8EB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endParaRPr/>
            </a:p>
          </p:txBody>
        </p:sp>
        <p:sp>
          <p:nvSpPr>
            <p:cNvPr id="629" name="Terapia Menos Agressiva na Maioria dos Casos!!"/>
            <p:cNvSpPr/>
            <p:nvPr/>
          </p:nvSpPr>
          <p:spPr>
            <a:xfrm>
              <a:off x="193030" y="127000"/>
              <a:ext cx="10477798" cy="711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defRPr sz="3700" b="1">
                  <a:solidFill>
                    <a:srgbClr val="FFF76B"/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r>
                <a:t>Terapia Menos Agressiva na Maioria dos Casos!!</a:t>
              </a:r>
            </a:p>
          </p:txBody>
        </p:sp>
      </p:grp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4DD9AF6-D793-4275-8334-84748A0B6C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46">
        <p14:prism isInverted="1"/>
      </p:transition>
    </mc:Choice>
    <mc:Fallback>
      <p:transition spd="slow" advTm="41046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27" grpId="1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633" name="Linha Linha" descr="Linha Linha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635" name="muito obrigado!"/>
          <p:cNvSpPr/>
          <p:nvPr/>
        </p:nvSpPr>
        <p:spPr>
          <a:xfrm>
            <a:off x="698500" y="1968500"/>
            <a:ext cx="9906000" cy="2032000"/>
          </a:xfrm>
          <a:prstGeom prst="rect">
            <a:avLst/>
          </a:prstGeom>
          <a:ln w="12700">
            <a:miter lim="400000"/>
          </a:ln>
          <a:effectLst>
            <a:outerShdw blurRad="88900" dist="127000" dir="2700000" rotWithShape="0">
              <a:srgbClr val="5E5E5E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11600" i="1">
                <a:solidFill>
                  <a:srgbClr val="42424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muito obrigado!</a:t>
            </a:r>
          </a:p>
        </p:txBody>
      </p:sp>
      <p:sp>
        <p:nvSpPr>
          <p:cNvPr id="636" name="“Nunca tente trapacear a biologia”"/>
          <p:cNvSpPr/>
          <p:nvPr/>
        </p:nvSpPr>
        <p:spPr>
          <a:xfrm>
            <a:off x="-241300" y="425450"/>
            <a:ext cx="12115800" cy="59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584200">
              <a:defRPr sz="3400" i="1">
                <a:solidFill>
                  <a:srgbClr val="9411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“Nunca tente trapacear a biologia”</a:t>
            </a:r>
          </a:p>
        </p:txBody>
      </p:sp>
      <p:sp>
        <p:nvSpPr>
          <p:cNvPr id="637" name="Daniel Buser"/>
          <p:cNvSpPr/>
          <p:nvPr/>
        </p:nvSpPr>
        <p:spPr>
          <a:xfrm>
            <a:off x="10781078" y="1028700"/>
            <a:ext cx="1642356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100">
                <a:solidFill>
                  <a:srgbClr val="424242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Daniel Buser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92E4178-8AAA-4A9B-A84F-B3CDFA79C5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09">
        <p14:prism isInverted="1"/>
      </p:transition>
    </mc:Choice>
    <mc:Fallback>
      <p:transition spd="slow" advTm="50709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35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254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256" name="enxertos ósseos"/>
          <p:cNvSpPr/>
          <p:nvPr/>
        </p:nvSpPr>
        <p:spPr>
          <a:xfrm>
            <a:off x="685800" y="-6350"/>
            <a:ext cx="8572500" cy="1485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8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enxertos ósseos</a:t>
            </a:r>
          </a:p>
        </p:txBody>
      </p:sp>
      <p:pic>
        <p:nvPicPr>
          <p:cNvPr id="257" name="DSCN9450.jpg" descr="DSCN9450.jpg"/>
          <p:cNvPicPr>
            <a:picLocks noChangeAspect="1"/>
          </p:cNvPicPr>
          <p:nvPr/>
        </p:nvPicPr>
        <p:blipFill>
          <a:blip r:embed="rId5"/>
          <a:srcRect l="12469" t="6322" r="8703" b="3349"/>
          <a:stretch>
            <a:fillRect/>
          </a:stretch>
        </p:blipFill>
        <p:spPr>
          <a:xfrm rot="21599266">
            <a:off x="415498" y="2602071"/>
            <a:ext cx="9545069" cy="6004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3507" y="0"/>
                </a:moveTo>
                <a:cubicBezTo>
                  <a:pt x="1571" y="-1"/>
                  <a:pt x="2" y="2492"/>
                  <a:pt x="2" y="5569"/>
                </a:cubicBezTo>
                <a:lnTo>
                  <a:pt x="0" y="16022"/>
                </a:lnTo>
                <a:cubicBezTo>
                  <a:pt x="0" y="19098"/>
                  <a:pt x="1568" y="21593"/>
                  <a:pt x="3504" y="21593"/>
                </a:cubicBezTo>
                <a:lnTo>
                  <a:pt x="18092" y="21598"/>
                </a:lnTo>
                <a:cubicBezTo>
                  <a:pt x="20028" y="21599"/>
                  <a:pt x="21598" y="19106"/>
                  <a:pt x="21598" y="16029"/>
                </a:cubicBezTo>
                <a:lnTo>
                  <a:pt x="21600" y="5576"/>
                </a:lnTo>
                <a:cubicBezTo>
                  <a:pt x="21600" y="2500"/>
                  <a:pt x="20031" y="5"/>
                  <a:pt x="18095" y="5"/>
                </a:cubicBezTo>
                <a:lnTo>
                  <a:pt x="350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8" name="droppedImage.tiff" descr="droppedImag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342" y="3201087"/>
            <a:ext cx="1973316" cy="4316626"/>
          </a:xfrm>
          <a:prstGeom prst="rect">
            <a:avLst/>
          </a:prstGeom>
          <a:ln w="12700">
            <a:miter lim="400000"/>
          </a:ln>
          <a:effectLst>
            <a:outerShdw blurRad="127000" dist="381000" dir="2700000" rotWithShape="0">
              <a:srgbClr val="000000">
                <a:alpha val="99000"/>
              </a:srgbClr>
            </a:outerShdw>
          </a:effec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C7A3BD41-D298-4718-BB48-2360D4F46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48">
        <p14:prism isInverted="1"/>
      </p:transition>
    </mc:Choice>
    <mc:Fallback>
      <p:transition spd="slow" advTm="23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262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263" name="imagens 060.jpg" descr="imagens 060.jpg"/>
          <p:cNvPicPr>
            <a:picLocks noChangeAspect="1"/>
          </p:cNvPicPr>
          <p:nvPr/>
        </p:nvPicPr>
        <p:blipFill>
          <a:blip r:embed="rId5"/>
          <a:srcRect b="1"/>
          <a:stretch>
            <a:fillRect/>
          </a:stretch>
        </p:blipFill>
        <p:spPr>
          <a:xfrm>
            <a:off x="211949" y="683166"/>
            <a:ext cx="12580904" cy="8387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12" y="0"/>
                </a:moveTo>
                <a:cubicBezTo>
                  <a:pt x="1572" y="0"/>
                  <a:pt x="0" y="2358"/>
                  <a:pt x="0" y="5268"/>
                </a:cubicBezTo>
                <a:lnTo>
                  <a:pt x="0" y="16332"/>
                </a:lnTo>
                <a:cubicBezTo>
                  <a:pt x="0" y="19242"/>
                  <a:pt x="1572" y="21600"/>
                  <a:pt x="3512" y="21600"/>
                </a:cubicBezTo>
                <a:lnTo>
                  <a:pt x="18088" y="21600"/>
                </a:lnTo>
                <a:cubicBezTo>
                  <a:pt x="20028" y="21600"/>
                  <a:pt x="21600" y="19242"/>
                  <a:pt x="21600" y="16332"/>
                </a:cubicBezTo>
                <a:lnTo>
                  <a:pt x="21600" y="5268"/>
                </a:lnTo>
                <a:cubicBezTo>
                  <a:pt x="21600" y="2358"/>
                  <a:pt x="20028" y="0"/>
                  <a:pt x="18088" y="0"/>
                </a:cubicBezTo>
                <a:lnTo>
                  <a:pt x="3512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127000" dir="2700000" rotWithShape="0">
              <a:srgbClr val="000000">
                <a:alpha val="99000"/>
              </a:srgbClr>
            </a:outerShdw>
          </a:effec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AAC1BA3-8C4D-4FC3-AA49-0CAA66952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67">
        <p14:prism isInverted="1"/>
      </p:transition>
    </mc:Choice>
    <mc:Fallback>
      <p:transition spd="slow" advTm="142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267" name="Leandro E. Klüppel"/>
          <p:cNvSpPr/>
          <p:nvPr/>
        </p:nvSpPr>
        <p:spPr>
          <a:xfrm>
            <a:off x="6337300" y="9436111"/>
            <a:ext cx="6604000" cy="7493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400" i="1" spc="168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600" spc="312">
                <a:effectLst/>
                <a:uFillTx/>
              </a:defRPr>
            </a:pPr>
            <a:r>
              <a:rPr sz="1400" spc="168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268" name="imagens 069.jpg" descr="imagens 06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52800" y="215900"/>
            <a:ext cx="6663135" cy="444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8" y="0"/>
                </a:moveTo>
                <a:cubicBezTo>
                  <a:pt x="276" y="0"/>
                  <a:pt x="0" y="415"/>
                  <a:pt x="0" y="926"/>
                </a:cubicBezTo>
                <a:lnTo>
                  <a:pt x="0" y="20674"/>
                </a:lnTo>
                <a:cubicBezTo>
                  <a:pt x="0" y="21185"/>
                  <a:pt x="276" y="21600"/>
                  <a:pt x="618" y="21600"/>
                </a:cubicBezTo>
                <a:lnTo>
                  <a:pt x="20982" y="21600"/>
                </a:lnTo>
                <a:cubicBezTo>
                  <a:pt x="21324" y="21600"/>
                  <a:pt x="21600" y="21185"/>
                  <a:pt x="21600" y="20674"/>
                </a:cubicBezTo>
                <a:lnTo>
                  <a:pt x="21600" y="926"/>
                </a:lnTo>
                <a:cubicBezTo>
                  <a:pt x="21600" y="415"/>
                  <a:pt x="21324" y="0"/>
                  <a:pt x="20982" y="0"/>
                </a:cubicBezTo>
                <a:lnTo>
                  <a:pt x="618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127000" dir="2700000" rotWithShape="0">
              <a:srgbClr val="000000">
                <a:alpha val="99000"/>
              </a:srgbClr>
            </a:outerShdw>
          </a:effectLst>
        </p:spPr>
      </p:pic>
      <p:pic>
        <p:nvPicPr>
          <p:cNvPr id="269" name="imagens 073.jpg" descr="imagens 073.jpg"/>
          <p:cNvPicPr>
            <a:picLocks noChangeAspect="1"/>
          </p:cNvPicPr>
          <p:nvPr/>
        </p:nvPicPr>
        <p:blipFill>
          <a:blip r:embed="rId6"/>
          <a:srcRect l="6198" t="5693" r="21183" b="21685"/>
          <a:stretch>
            <a:fillRect/>
          </a:stretch>
        </p:blipFill>
        <p:spPr>
          <a:xfrm>
            <a:off x="3357136" y="4879936"/>
            <a:ext cx="6663135" cy="4442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8" y="0"/>
                </a:moveTo>
                <a:cubicBezTo>
                  <a:pt x="276" y="0"/>
                  <a:pt x="0" y="415"/>
                  <a:pt x="0" y="926"/>
                </a:cubicBezTo>
                <a:lnTo>
                  <a:pt x="0" y="20674"/>
                </a:lnTo>
                <a:cubicBezTo>
                  <a:pt x="0" y="21185"/>
                  <a:pt x="276" y="21600"/>
                  <a:pt x="618" y="21600"/>
                </a:cubicBezTo>
                <a:lnTo>
                  <a:pt x="20982" y="21600"/>
                </a:lnTo>
                <a:cubicBezTo>
                  <a:pt x="21324" y="21600"/>
                  <a:pt x="21600" y="21185"/>
                  <a:pt x="21600" y="20674"/>
                </a:cubicBezTo>
                <a:lnTo>
                  <a:pt x="21600" y="926"/>
                </a:lnTo>
                <a:cubicBezTo>
                  <a:pt x="21600" y="415"/>
                  <a:pt x="21324" y="0"/>
                  <a:pt x="20982" y="0"/>
                </a:cubicBezTo>
                <a:lnTo>
                  <a:pt x="618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127000" dir="2700000" rotWithShape="0">
              <a:srgbClr val="000000">
                <a:alpha val="99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Tinta 2">
                <a:extLst>
                  <a:ext uri="{FF2B5EF4-FFF2-40B4-BE49-F238E27FC236}">
                    <a16:creationId xmlns:a16="http://schemas.microsoft.com/office/drawing/2014/main" id="{B1AE2D69-B548-46BD-AE05-C08700FF96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76760" y="2171520"/>
              <a:ext cx="1573560" cy="306360"/>
            </p14:xfrm>
          </p:contentPart>
        </mc:Choice>
        <mc:Fallback>
          <p:pic>
            <p:nvPicPr>
              <p:cNvPr id="3" name="Tinta 2">
                <a:extLst>
                  <a:ext uri="{FF2B5EF4-FFF2-40B4-BE49-F238E27FC236}">
                    <a16:creationId xmlns:a16="http://schemas.microsoft.com/office/drawing/2014/main" id="{B1AE2D69-B548-46BD-AE05-C08700FF96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67400" y="2162160"/>
                <a:ext cx="1592280" cy="325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BAAF92D-4A90-4381-8871-7C062782B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75">
        <p14:prism isInverted="1"/>
      </p:transition>
    </mc:Choice>
    <mc:Fallback>
      <p:transition spd="slow" advTm="37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0096FF">
                <a:alpha val="76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Leandro E. Klüppel"/>
          <p:cNvSpPr/>
          <p:nvPr/>
        </p:nvSpPr>
        <p:spPr>
          <a:xfrm>
            <a:off x="6337300" y="9398011"/>
            <a:ext cx="6604000" cy="850901"/>
          </a:xfrm>
          <a:prstGeom prst="rect">
            <a:avLst/>
          </a:prstGeom>
          <a:ln w="12700"/>
          <a:effectLst>
            <a:outerShdw blurRad="50800" dist="38100" dir="108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>
            <a:lvl1pPr algn="r" defTabSz="584200">
              <a:buClr>
                <a:srgbClr val="002F73"/>
              </a:buClr>
              <a:defRPr sz="1700" i="1" spc="204">
                <a:solidFill>
                  <a:srgbClr val="FFFFFF"/>
                </a:solidFill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2900" spc="348">
                <a:effectLst/>
                <a:uFillTx/>
              </a:defRPr>
            </a:pPr>
            <a:r>
              <a:rPr sz="1700" spc="204">
                <a:effectLst>
                  <a:outerShdw blurRad="50800" dist="38100" dir="10800000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Leandro E. Klüppel</a:t>
            </a:r>
          </a:p>
        </p:txBody>
      </p:sp>
      <p:pic>
        <p:nvPicPr>
          <p:cNvPr id="272" name="Linha Linha" descr="Linha Linha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21281" y="9441083"/>
            <a:ext cx="13135004" cy="38115"/>
          </a:xfrm>
          <a:prstGeom prst="rect">
            <a:avLst/>
          </a:prstGeom>
        </p:spPr>
      </p:pic>
      <p:sp>
        <p:nvSpPr>
          <p:cNvPr id="274" name="dicas clínicas"/>
          <p:cNvSpPr/>
          <p:nvPr/>
        </p:nvSpPr>
        <p:spPr>
          <a:xfrm>
            <a:off x="685800" y="-6350"/>
            <a:ext cx="8572500" cy="1485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83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dicas clínicas</a:t>
            </a:r>
          </a:p>
        </p:txBody>
      </p:sp>
      <p:pic>
        <p:nvPicPr>
          <p:cNvPr id="275" name="droppedImage.tiff" descr="droppedImage.tiff"/>
          <p:cNvPicPr>
            <a:picLocks noChangeAspect="1"/>
          </p:cNvPicPr>
          <p:nvPr/>
        </p:nvPicPr>
        <p:blipFill>
          <a:blip r:embed="rId5"/>
          <a:srcRect l="6078" t="1513" r="5760" b="1667"/>
          <a:stretch>
            <a:fillRect/>
          </a:stretch>
        </p:blipFill>
        <p:spPr>
          <a:xfrm rot="21599374">
            <a:off x="3176294" y="1611327"/>
            <a:ext cx="6753622" cy="7699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52" y="0"/>
                </a:moveTo>
                <a:cubicBezTo>
                  <a:pt x="3247" y="0"/>
                  <a:pt x="0" y="2848"/>
                  <a:pt x="0" y="6361"/>
                </a:cubicBezTo>
                <a:lnTo>
                  <a:pt x="0" y="15239"/>
                </a:lnTo>
                <a:cubicBezTo>
                  <a:pt x="0" y="18752"/>
                  <a:pt x="3247" y="21600"/>
                  <a:pt x="7252" y="21600"/>
                </a:cubicBezTo>
                <a:lnTo>
                  <a:pt x="14350" y="21600"/>
                </a:lnTo>
                <a:cubicBezTo>
                  <a:pt x="18354" y="21600"/>
                  <a:pt x="21600" y="18752"/>
                  <a:pt x="21600" y="15239"/>
                </a:cubicBezTo>
                <a:lnTo>
                  <a:pt x="21600" y="6361"/>
                </a:lnTo>
                <a:cubicBezTo>
                  <a:pt x="21600" y="2848"/>
                  <a:pt x="18354" y="0"/>
                  <a:pt x="14350" y="0"/>
                </a:cubicBezTo>
                <a:lnTo>
                  <a:pt x="7252" y="0"/>
                </a:lnTo>
                <a:close/>
              </a:path>
            </a:pathLst>
          </a:custGeom>
          <a:ln w="12700">
            <a:miter lim="400000"/>
          </a:ln>
          <a:effectLst>
            <a:outerShdw blurRad="127000" dist="317500" dir="2700000" rotWithShape="0">
              <a:srgbClr val="000000">
                <a:alpha val="75000"/>
              </a:srgbClr>
            </a:outerShdw>
            <a:reflection stA="34210" endPos="40000" dir="5400000" sy="-100000" algn="bl" rotWithShape="0"/>
          </a:effec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D070078-E8D8-4030-9105-27B472E66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01538" y="90503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04">
        <p14:prism isInverted="1"/>
      </p:transition>
    </mc:Choice>
    <mc:Fallback>
      <p:transition spd="slow" advTm="588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Kokonor"/>
        <a:ea typeface="Kokonor"/>
        <a:cs typeface="Kokonor"/>
      </a:majorFont>
      <a:minorFont>
        <a:latin typeface="Calibri"/>
        <a:ea typeface="Calibri"/>
        <a:cs typeface="Calibri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6F8E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Kokonor"/>
        <a:ea typeface="Kokonor"/>
        <a:cs typeface="Kokonor"/>
      </a:majorFont>
      <a:minorFont>
        <a:latin typeface="Calibri"/>
        <a:ea typeface="Calibri"/>
        <a:cs typeface="Calibri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6F8EB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4371</TotalTime>
  <Words>453</Words>
  <Application>Microsoft Office PowerPoint</Application>
  <PresentationFormat>Personalizar</PresentationFormat>
  <Paragraphs>105</Paragraphs>
  <Slides>55</Slides>
  <Notes>0</Notes>
  <HiddenSlides>0</HiddenSlides>
  <MMClips>56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72" baseType="lpstr">
      <vt:lpstr>Arial</vt:lpstr>
      <vt:lpstr>Arial Black</vt:lpstr>
      <vt:lpstr>Arial Narrow</vt:lpstr>
      <vt:lpstr>BlairMdITC TT</vt:lpstr>
      <vt:lpstr>Calibri</vt:lpstr>
      <vt:lpstr>Chalkduster</vt:lpstr>
      <vt:lpstr>Comic Sans MS</vt:lpstr>
      <vt:lpstr>Gill Sans</vt:lpstr>
      <vt:lpstr>Helvetica</vt:lpstr>
      <vt:lpstr>Hoefler Text</vt:lpstr>
      <vt:lpstr>Kokonor</vt:lpstr>
      <vt:lpstr>Lucida Grande</vt:lpstr>
      <vt:lpstr>Palatino</vt:lpstr>
      <vt:lpstr>Papyrus</vt:lpstr>
      <vt:lpstr>Verdana</vt:lpstr>
      <vt:lpstr>Zapf Dingbats</vt:lpstr>
      <vt:lpstr>BrushedCanvas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Carolina Paese</cp:lastModifiedBy>
  <cp:revision>16</cp:revision>
  <dcterms:modified xsi:type="dcterms:W3CDTF">2020-03-31T13:29:11Z</dcterms:modified>
</cp:coreProperties>
</file>