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F9E7A5"/>
    <a:srgbClr val="173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8B0EA-ADAF-419E-8209-816566241BA1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D05FB-6AC5-4ED7-8A39-7F83B94F4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90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0" y="1711654"/>
            <a:ext cx="9149060" cy="51463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947"/>
          <a:stretch/>
        </p:blipFill>
        <p:spPr>
          <a:xfrm>
            <a:off x="0" y="0"/>
            <a:ext cx="9180512" cy="2936623"/>
          </a:xfrm>
          <a:prstGeom prst="rect">
            <a:avLst/>
          </a:prstGeom>
          <a:noFill/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82" y="5517232"/>
            <a:ext cx="1574421" cy="1022300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41572" y="2936623"/>
            <a:ext cx="9144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paço Reservado para Título 1"/>
          <p:cNvSpPr>
            <a:spLocks noGrp="1"/>
          </p:cNvSpPr>
          <p:nvPr>
            <p:ph type="title"/>
          </p:nvPr>
        </p:nvSpPr>
        <p:spPr>
          <a:xfrm>
            <a:off x="534518" y="3372750"/>
            <a:ext cx="8077770" cy="1249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8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18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t="14369" r="-22124" b="-105"/>
          <a:stretch/>
        </p:blipFill>
        <p:spPr>
          <a:xfrm>
            <a:off x="-36512" y="-27384"/>
            <a:ext cx="11813808" cy="6912768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2842627" cy="35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299716"/>
            <a:ext cx="8229600" cy="723096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526868"/>
            <a:ext cx="8229600" cy="40623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15" name="Picture 2" descr="Z:\Marketing\entib\Logo ENTIB sem Básica - corel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64" y="6093296"/>
            <a:ext cx="918384" cy="59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095" y="6140080"/>
            <a:ext cx="982233" cy="617867"/>
          </a:xfrm>
          <a:prstGeom prst="rect">
            <a:avLst/>
          </a:prstGeom>
        </p:spPr>
      </p:pic>
      <p:sp>
        <p:nvSpPr>
          <p:cNvPr id="24" name="Retângulo 23"/>
          <p:cNvSpPr/>
          <p:nvPr userDrawn="1"/>
        </p:nvSpPr>
        <p:spPr>
          <a:xfrm>
            <a:off x="-36512" y="1124744"/>
            <a:ext cx="925252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26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714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0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56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27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36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78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09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8060-17AD-4053-A450-CD62A782CF7D}" type="datetimeFigureOut">
              <a:rPr lang="pt-BR" smtClean="0"/>
              <a:t>01/12/2016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BD7A-3563-4528-8C68-E0F0BF5B96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24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83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0</Words>
  <Application>Microsoft Office PowerPoint</Application>
  <PresentationFormat>Apresentação na tela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SBM 01</dc:creator>
  <cp:lastModifiedBy>Estagiarios</cp:lastModifiedBy>
  <cp:revision>16</cp:revision>
  <dcterms:created xsi:type="dcterms:W3CDTF">2015-11-16T10:47:47Z</dcterms:created>
  <dcterms:modified xsi:type="dcterms:W3CDTF">2016-12-01T16:52:38Z</dcterms:modified>
</cp:coreProperties>
</file>